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0.29357798165137616</c:v>
                </c:pt>
                <c:pt idx="1">
                  <c:v>0.70642201834862395</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1122530432"/>
        <c:axId val="1122537504"/>
      </c:barChart>
      <c:valAx>
        <c:axId val="1122537504"/>
        <c:scaling>
          <c:orientation val="minMax"/>
        </c:scaling>
        <c:delete val="1"/>
        <c:axPos val="t"/>
        <c:numFmt formatCode="0%" sourceLinked="1"/>
        <c:majorTickMark val="out"/>
        <c:minorTickMark val="none"/>
        <c:tickLblPos val="nextTo"/>
        <c:crossAx val="1122530432"/>
        <c:crosses val="autoZero"/>
        <c:crossBetween val="between"/>
      </c:valAx>
      <c:catAx>
        <c:axId val="112253043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112253750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1122538048"/>
        <c:axId val="11225391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6.6857520812218469</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907834064"/>
        <c:axId val="1122540224"/>
      </c:barChart>
      <c:catAx>
        <c:axId val="1122538048"/>
        <c:scaling>
          <c:orientation val="minMax"/>
        </c:scaling>
        <c:delete val="1"/>
        <c:axPos val="b"/>
        <c:numFmt formatCode="General" sourceLinked="1"/>
        <c:majorTickMark val="none"/>
        <c:minorTickMark val="none"/>
        <c:tickLblPos val="nextTo"/>
        <c:crossAx val="1122539136"/>
        <c:crosses val="autoZero"/>
        <c:auto val="1"/>
        <c:lblAlgn val="ctr"/>
        <c:lblOffset val="100"/>
        <c:noMultiLvlLbl val="0"/>
      </c:catAx>
      <c:valAx>
        <c:axId val="11225391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22538048"/>
        <c:crosses val="autoZero"/>
        <c:crossBetween val="between"/>
      </c:valAx>
      <c:valAx>
        <c:axId val="11225402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7834064"/>
        <c:crosses val="max"/>
        <c:crossBetween val="between"/>
      </c:valAx>
      <c:catAx>
        <c:axId val="907834064"/>
        <c:scaling>
          <c:orientation val="minMax"/>
        </c:scaling>
        <c:delete val="1"/>
        <c:axPos val="b"/>
        <c:numFmt formatCode="General" sourceLinked="1"/>
        <c:majorTickMark val="out"/>
        <c:minorTickMark val="none"/>
        <c:tickLblPos val="nextTo"/>
        <c:crossAx val="11225402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0.29526245517292171</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0.10244530701429877</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1.0695144145387054</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0.10244530701429877</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0.11593035576942512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238516864"/>
        <c:axId val="12385239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6.58568360818236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238516320"/>
        <c:axId val="1238524480"/>
      </c:scatterChart>
      <c:catAx>
        <c:axId val="1238516864"/>
        <c:scaling>
          <c:orientation val="minMax"/>
        </c:scaling>
        <c:delete val="1"/>
        <c:axPos val="l"/>
        <c:numFmt formatCode="General" sourceLinked="1"/>
        <c:majorTickMark val="out"/>
        <c:minorTickMark val="none"/>
        <c:tickLblPos val="nextTo"/>
        <c:crossAx val="1238523936"/>
        <c:crosses val="autoZero"/>
        <c:auto val="1"/>
        <c:lblAlgn val="ctr"/>
        <c:lblOffset val="100"/>
        <c:noMultiLvlLbl val="0"/>
      </c:catAx>
      <c:valAx>
        <c:axId val="12385239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38516864"/>
        <c:crosses val="autoZero"/>
        <c:crossBetween val="between"/>
      </c:valAx>
      <c:valAx>
        <c:axId val="1238524480"/>
        <c:scaling>
          <c:orientation val="minMax"/>
          <c:min val="0"/>
        </c:scaling>
        <c:delete val="1"/>
        <c:axPos val="r"/>
        <c:numFmt formatCode="#;;0" sourceLinked="0"/>
        <c:majorTickMark val="out"/>
        <c:minorTickMark val="none"/>
        <c:tickLblPos val="nextTo"/>
        <c:crossAx val="1238516320"/>
        <c:crosses val="max"/>
        <c:crossBetween val="midCat"/>
        <c:majorUnit val="1"/>
      </c:valAx>
      <c:valAx>
        <c:axId val="123851632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3852448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0.15248955687018295</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0.10617428082060254</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1.1084443699804147</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0.10617428082060254</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0.13842468627132742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238522848"/>
        <c:axId val="12385299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6.8112213302029403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238528288"/>
        <c:axId val="1238523392"/>
      </c:scatterChart>
      <c:catAx>
        <c:axId val="1238522848"/>
        <c:scaling>
          <c:orientation val="minMax"/>
        </c:scaling>
        <c:delete val="1"/>
        <c:axPos val="l"/>
        <c:numFmt formatCode="General" sourceLinked="1"/>
        <c:majorTickMark val="out"/>
        <c:minorTickMark val="none"/>
        <c:tickLblPos val="nextTo"/>
        <c:crossAx val="1238529920"/>
        <c:crosses val="autoZero"/>
        <c:auto val="1"/>
        <c:lblAlgn val="ctr"/>
        <c:lblOffset val="100"/>
        <c:noMultiLvlLbl val="0"/>
      </c:catAx>
      <c:valAx>
        <c:axId val="12385299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38522848"/>
        <c:crosses val="autoZero"/>
        <c:crossBetween val="between"/>
      </c:valAx>
      <c:valAx>
        <c:axId val="1238523392"/>
        <c:scaling>
          <c:orientation val="minMax"/>
          <c:min val="0"/>
        </c:scaling>
        <c:delete val="1"/>
        <c:axPos val="r"/>
        <c:numFmt formatCode="#;;0" sourceLinked="0"/>
        <c:majorTickMark val="out"/>
        <c:minorTickMark val="none"/>
        <c:tickLblPos val="nextTo"/>
        <c:crossAx val="1238528288"/>
        <c:crosses val="max"/>
        <c:crossBetween val="midCat"/>
        <c:majorUnit val="1"/>
      </c:valAx>
      <c:valAx>
        <c:axId val="12385282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385233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0.18877360217659156</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0.33449679149516243</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9.3255204594907326E-2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0.97357105417321677</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9.3255204594907326E-2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0.30608505895766402</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1238520672"/>
        <c:axId val="12385250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6.6603513052802397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1238517408"/>
        <c:axId val="1238525568"/>
      </c:scatterChart>
      <c:catAx>
        <c:axId val="1238520672"/>
        <c:scaling>
          <c:orientation val="minMax"/>
        </c:scaling>
        <c:delete val="1"/>
        <c:axPos val="l"/>
        <c:numFmt formatCode="General" sourceLinked="1"/>
        <c:majorTickMark val="out"/>
        <c:minorTickMark val="none"/>
        <c:tickLblPos val="nextTo"/>
        <c:crossAx val="1238525024"/>
        <c:crosses val="autoZero"/>
        <c:auto val="1"/>
        <c:lblAlgn val="ctr"/>
        <c:lblOffset val="100"/>
        <c:noMultiLvlLbl val="0"/>
      </c:catAx>
      <c:valAx>
        <c:axId val="12385250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38520672"/>
        <c:crosses val="autoZero"/>
        <c:crossBetween val="between"/>
      </c:valAx>
      <c:valAx>
        <c:axId val="1238525568"/>
        <c:scaling>
          <c:orientation val="minMax"/>
          <c:min val="0"/>
        </c:scaling>
        <c:delete val="1"/>
        <c:axPos val="r"/>
        <c:numFmt formatCode="#;;0" sourceLinked="0"/>
        <c:majorTickMark val="out"/>
        <c:minorTickMark val="none"/>
        <c:tickLblPos val="nextTo"/>
        <c:crossAx val="1238517408"/>
        <c:crosses val="max"/>
        <c:crossBetween val="midCat"/>
        <c:majorUnit val="1"/>
      </c:valAx>
      <c:valAx>
        <c:axId val="12385174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3852556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1238514688"/>
        <c:axId val="12385266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8.2227792155952191</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1238526112"/>
        <c:axId val="1238519584"/>
      </c:barChart>
      <c:catAx>
        <c:axId val="1238514688"/>
        <c:scaling>
          <c:orientation val="minMax"/>
        </c:scaling>
        <c:delete val="1"/>
        <c:axPos val="b"/>
        <c:numFmt formatCode="General" sourceLinked="1"/>
        <c:majorTickMark val="none"/>
        <c:minorTickMark val="none"/>
        <c:tickLblPos val="nextTo"/>
        <c:crossAx val="1238526656"/>
        <c:crosses val="autoZero"/>
        <c:auto val="1"/>
        <c:lblAlgn val="ctr"/>
        <c:lblOffset val="100"/>
        <c:noMultiLvlLbl val="0"/>
      </c:catAx>
      <c:valAx>
        <c:axId val="12385266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38514688"/>
        <c:crosses val="autoZero"/>
        <c:crossBetween val="between"/>
      </c:valAx>
      <c:valAx>
        <c:axId val="123851958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38526112"/>
        <c:crosses val="max"/>
        <c:crossBetween val="between"/>
      </c:valAx>
      <c:catAx>
        <c:axId val="1238526112"/>
        <c:scaling>
          <c:orientation val="minMax"/>
        </c:scaling>
        <c:delete val="1"/>
        <c:axPos val="b"/>
        <c:numFmt formatCode="General" sourceLinked="1"/>
        <c:majorTickMark val="out"/>
        <c:minorTickMark val="none"/>
        <c:tickLblPos val="nextTo"/>
        <c:crossAx val="123851958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0.27918502834379133</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0.14779081860835319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1.5429150972825596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0.14779081860835319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0.53011040886866567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0.28716996153242746</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238527200"/>
        <c:axId val="12385201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6.7011824883107396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1238518496"/>
        <c:axId val="1238517952"/>
      </c:scatterChart>
      <c:catAx>
        <c:axId val="1238527200"/>
        <c:scaling>
          <c:orientation val="minMax"/>
        </c:scaling>
        <c:delete val="1"/>
        <c:axPos val="l"/>
        <c:numFmt formatCode="General" sourceLinked="1"/>
        <c:majorTickMark val="out"/>
        <c:minorTickMark val="none"/>
        <c:tickLblPos val="nextTo"/>
        <c:crossAx val="1238520128"/>
        <c:crosses val="autoZero"/>
        <c:auto val="1"/>
        <c:lblAlgn val="ctr"/>
        <c:lblOffset val="100"/>
        <c:noMultiLvlLbl val="0"/>
      </c:catAx>
      <c:valAx>
        <c:axId val="12385201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38527200"/>
        <c:crosses val="autoZero"/>
        <c:crossBetween val="between"/>
      </c:valAx>
      <c:valAx>
        <c:axId val="1238517952"/>
        <c:scaling>
          <c:orientation val="minMax"/>
          <c:min val="0"/>
        </c:scaling>
        <c:delete val="1"/>
        <c:axPos val="r"/>
        <c:numFmt formatCode="#;;0" sourceLinked="0"/>
        <c:majorTickMark val="out"/>
        <c:minorTickMark val="none"/>
        <c:tickLblPos val="nextTo"/>
        <c:crossAx val="1238518496"/>
        <c:crosses val="max"/>
        <c:crossBetween val="midCat"/>
        <c:majorUnit val="1"/>
      </c:valAx>
      <c:valAx>
        <c:axId val="123851849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3851795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4.2548078681832635E-2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4.9099822000506776E-2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0.51259514868257483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4.9099822000506776E-2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1.2586910484287728E-2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238527744"/>
        <c:axId val="12385288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9.6626612978734396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1238529376"/>
        <c:axId val="1238521216"/>
      </c:scatterChart>
      <c:catAx>
        <c:axId val="1238527744"/>
        <c:scaling>
          <c:orientation val="minMax"/>
        </c:scaling>
        <c:delete val="1"/>
        <c:axPos val="l"/>
        <c:numFmt formatCode="General" sourceLinked="1"/>
        <c:majorTickMark val="out"/>
        <c:minorTickMark val="none"/>
        <c:tickLblPos val="nextTo"/>
        <c:crossAx val="1238528832"/>
        <c:crosses val="autoZero"/>
        <c:auto val="1"/>
        <c:lblAlgn val="ctr"/>
        <c:lblOffset val="100"/>
        <c:noMultiLvlLbl val="0"/>
      </c:catAx>
      <c:valAx>
        <c:axId val="12385288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38527744"/>
        <c:crosses val="autoZero"/>
        <c:crossBetween val="between"/>
      </c:valAx>
      <c:valAx>
        <c:axId val="1238521216"/>
        <c:scaling>
          <c:orientation val="minMax"/>
          <c:min val="0"/>
        </c:scaling>
        <c:delete val="1"/>
        <c:axPos val="r"/>
        <c:numFmt formatCode="#;;0" sourceLinked="0"/>
        <c:majorTickMark val="out"/>
        <c:minorTickMark val="none"/>
        <c:tickLblPos val="nextTo"/>
        <c:crossAx val="1238529376"/>
        <c:crosses val="max"/>
        <c:crossBetween val="midCat"/>
        <c:majorUnit val="1"/>
      </c:valAx>
      <c:valAx>
        <c:axId val="123852937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385212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0.20050122725596431</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6.5670464655449123E-2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0.68559029793970083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6.5670464655449123E-2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0.16609997064234783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238515232"/>
        <c:axId val="12385190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8.3044938606014806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1238521760"/>
        <c:axId val="1238515776"/>
      </c:scatterChart>
      <c:catAx>
        <c:axId val="1238515232"/>
        <c:scaling>
          <c:orientation val="minMax"/>
        </c:scaling>
        <c:delete val="1"/>
        <c:axPos val="l"/>
        <c:numFmt formatCode="General" sourceLinked="1"/>
        <c:majorTickMark val="out"/>
        <c:minorTickMark val="none"/>
        <c:tickLblPos val="nextTo"/>
        <c:crossAx val="1238519040"/>
        <c:crosses val="autoZero"/>
        <c:auto val="1"/>
        <c:lblAlgn val="ctr"/>
        <c:lblOffset val="100"/>
        <c:noMultiLvlLbl val="0"/>
      </c:catAx>
      <c:valAx>
        <c:axId val="12385190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38515232"/>
        <c:crosses val="autoZero"/>
        <c:crossBetween val="between"/>
      </c:valAx>
      <c:valAx>
        <c:axId val="1238515776"/>
        <c:scaling>
          <c:orientation val="minMax"/>
          <c:min val="0"/>
        </c:scaling>
        <c:delete val="1"/>
        <c:axPos val="r"/>
        <c:numFmt formatCode="#;;0" sourceLinked="0"/>
        <c:majorTickMark val="out"/>
        <c:minorTickMark val="none"/>
        <c:tickLblPos val="nextTo"/>
        <c:crossAx val="1238521760"/>
        <c:crosses val="max"/>
        <c:crossBetween val="midCat"/>
        <c:majorUnit val="1"/>
      </c:valAx>
      <c:valAx>
        <c:axId val="12385217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385157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1238522304"/>
        <c:axId val="12426454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6.1234016201090204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1242638880"/>
        <c:axId val="1242635616"/>
      </c:barChart>
      <c:catAx>
        <c:axId val="1238522304"/>
        <c:scaling>
          <c:orientation val="minMax"/>
        </c:scaling>
        <c:delete val="1"/>
        <c:axPos val="b"/>
        <c:numFmt formatCode="General" sourceLinked="1"/>
        <c:majorTickMark val="none"/>
        <c:minorTickMark val="none"/>
        <c:tickLblPos val="nextTo"/>
        <c:crossAx val="1242645408"/>
        <c:crosses val="autoZero"/>
        <c:auto val="1"/>
        <c:lblAlgn val="ctr"/>
        <c:lblOffset val="100"/>
        <c:noMultiLvlLbl val="0"/>
      </c:catAx>
      <c:valAx>
        <c:axId val="12426454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38522304"/>
        <c:crosses val="autoZero"/>
        <c:crossBetween val="between"/>
      </c:valAx>
      <c:valAx>
        <c:axId val="1242635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2638880"/>
        <c:crosses val="max"/>
        <c:crossBetween val="between"/>
      </c:valAx>
      <c:catAx>
        <c:axId val="1242638880"/>
        <c:scaling>
          <c:orientation val="minMax"/>
        </c:scaling>
        <c:delete val="1"/>
        <c:axPos val="b"/>
        <c:numFmt formatCode="General" sourceLinked="1"/>
        <c:majorTickMark val="out"/>
        <c:minorTickMark val="none"/>
        <c:tickLblPos val="nextTo"/>
        <c:crossAx val="1242635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0.25291788992874675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0.10489102722708843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1.0950473852304832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0.10489102722708843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0.37623328602946859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3.3038288229674251E-2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242636160"/>
        <c:axId val="12426475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5.6580469886176203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1242643776"/>
        <c:axId val="1242644864"/>
      </c:scatterChart>
      <c:catAx>
        <c:axId val="1242636160"/>
        <c:scaling>
          <c:orientation val="minMax"/>
        </c:scaling>
        <c:delete val="1"/>
        <c:axPos val="l"/>
        <c:numFmt formatCode="General" sourceLinked="1"/>
        <c:majorTickMark val="out"/>
        <c:minorTickMark val="none"/>
        <c:tickLblPos val="nextTo"/>
        <c:crossAx val="1242647584"/>
        <c:crosses val="autoZero"/>
        <c:auto val="1"/>
        <c:lblAlgn val="ctr"/>
        <c:lblOffset val="100"/>
        <c:noMultiLvlLbl val="0"/>
      </c:catAx>
      <c:valAx>
        <c:axId val="12426475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2636160"/>
        <c:crosses val="autoZero"/>
        <c:crossBetween val="between"/>
      </c:valAx>
      <c:valAx>
        <c:axId val="1242644864"/>
        <c:scaling>
          <c:orientation val="minMax"/>
          <c:min val="0"/>
        </c:scaling>
        <c:delete val="1"/>
        <c:axPos val="r"/>
        <c:numFmt formatCode="#;;0" sourceLinked="0"/>
        <c:majorTickMark val="out"/>
        <c:minorTickMark val="none"/>
        <c:tickLblPos val="nextTo"/>
        <c:crossAx val="1242643776"/>
        <c:crosses val="max"/>
        <c:crossBetween val="midCat"/>
        <c:majorUnit val="1"/>
      </c:valAx>
      <c:valAx>
        <c:axId val="1242643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426448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0.21971830985915497</c:v>
                </c:pt>
                <c:pt idx="1">
                  <c:v>0.2</c:v>
                </c:pt>
                <c:pt idx="2">
                  <c:v>0.23098591549295777</c:v>
                </c:pt>
                <c:pt idx="3">
                  <c:v>0.3492957746478873</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0.17471557802023518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7.4292561223489706E-2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0.77560375811486182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7.4292561223489706E-2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0.2664797473681384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3.8441509774260751E-3</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242646496"/>
        <c:axId val="12426426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6.6316241976187698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1242634528"/>
        <c:axId val="1242644320"/>
      </c:scatterChart>
      <c:catAx>
        <c:axId val="1242646496"/>
        <c:scaling>
          <c:orientation val="minMax"/>
        </c:scaling>
        <c:delete val="1"/>
        <c:axPos val="l"/>
        <c:numFmt formatCode="General" sourceLinked="1"/>
        <c:majorTickMark val="out"/>
        <c:minorTickMark val="none"/>
        <c:tickLblPos val="nextTo"/>
        <c:crossAx val="1242642688"/>
        <c:crosses val="autoZero"/>
        <c:auto val="1"/>
        <c:lblAlgn val="ctr"/>
        <c:lblOffset val="100"/>
        <c:noMultiLvlLbl val="0"/>
      </c:catAx>
      <c:valAx>
        <c:axId val="12426426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2646496"/>
        <c:crosses val="autoZero"/>
        <c:crossBetween val="between"/>
      </c:valAx>
      <c:valAx>
        <c:axId val="1242644320"/>
        <c:scaling>
          <c:orientation val="minMax"/>
          <c:min val="0"/>
        </c:scaling>
        <c:delete val="1"/>
        <c:axPos val="r"/>
        <c:numFmt formatCode="#;;0" sourceLinked="0"/>
        <c:majorTickMark val="out"/>
        <c:minorTickMark val="none"/>
        <c:tickLblPos val="nextTo"/>
        <c:crossAx val="1242634528"/>
        <c:crosses val="max"/>
        <c:crossBetween val="midCat"/>
        <c:majorUnit val="1"/>
      </c:valAx>
      <c:valAx>
        <c:axId val="1242634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426443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0.22682935592746389</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8.1523956185758806E-2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0.85109849159533546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8.1523956185758806E-2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5.5421147948022664E-3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242645952"/>
        <c:axId val="12426328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6.0805336740906704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1242637792"/>
        <c:axId val="1242647040"/>
      </c:scatterChart>
      <c:catAx>
        <c:axId val="1242645952"/>
        <c:scaling>
          <c:orientation val="minMax"/>
        </c:scaling>
        <c:delete val="1"/>
        <c:axPos val="l"/>
        <c:numFmt formatCode="General" sourceLinked="1"/>
        <c:majorTickMark val="out"/>
        <c:minorTickMark val="none"/>
        <c:tickLblPos val="nextTo"/>
        <c:crossAx val="1242632896"/>
        <c:crosses val="autoZero"/>
        <c:auto val="1"/>
        <c:lblAlgn val="ctr"/>
        <c:lblOffset val="100"/>
        <c:noMultiLvlLbl val="0"/>
      </c:catAx>
      <c:valAx>
        <c:axId val="12426328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2645952"/>
        <c:crosses val="autoZero"/>
        <c:crossBetween val="between"/>
      </c:valAx>
      <c:valAx>
        <c:axId val="1242647040"/>
        <c:scaling>
          <c:orientation val="minMax"/>
          <c:min val="0"/>
        </c:scaling>
        <c:delete val="1"/>
        <c:axPos val="r"/>
        <c:numFmt formatCode="#;;0" sourceLinked="0"/>
        <c:majorTickMark val="out"/>
        <c:minorTickMark val="none"/>
        <c:tickLblPos val="nextTo"/>
        <c:crossAx val="1242637792"/>
        <c:crosses val="max"/>
        <c:crossBetween val="midCat"/>
        <c:majorUnit val="1"/>
      </c:valAx>
      <c:valAx>
        <c:axId val="12426377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426470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1242638336"/>
        <c:axId val="124264214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7.0605903229253348</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1242637248"/>
        <c:axId val="1242632352"/>
      </c:barChart>
      <c:catAx>
        <c:axId val="1242638336"/>
        <c:scaling>
          <c:orientation val="minMax"/>
        </c:scaling>
        <c:delete val="1"/>
        <c:axPos val="b"/>
        <c:numFmt formatCode="General" sourceLinked="1"/>
        <c:majorTickMark val="none"/>
        <c:minorTickMark val="none"/>
        <c:tickLblPos val="nextTo"/>
        <c:crossAx val="1242642144"/>
        <c:crosses val="autoZero"/>
        <c:auto val="1"/>
        <c:lblAlgn val="ctr"/>
        <c:lblOffset val="100"/>
        <c:noMultiLvlLbl val="0"/>
      </c:catAx>
      <c:valAx>
        <c:axId val="124264214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42638336"/>
        <c:crosses val="autoZero"/>
        <c:crossBetween val="between"/>
      </c:valAx>
      <c:valAx>
        <c:axId val="124263235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2637248"/>
        <c:crosses val="max"/>
        <c:crossBetween val="between"/>
      </c:valAx>
      <c:catAx>
        <c:axId val="1242637248"/>
        <c:scaling>
          <c:orientation val="minMax"/>
        </c:scaling>
        <c:delete val="1"/>
        <c:axPos val="b"/>
        <c:numFmt formatCode="General" sourceLinked="1"/>
        <c:majorTickMark val="out"/>
        <c:minorTickMark val="none"/>
        <c:tickLblPos val="nextTo"/>
        <c:crossAx val="124263235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0.10884115117709037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0.13392490920898581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1.3981569779941818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0.13392490920898581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0.12530955942046607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242639424"/>
        <c:axId val="1242633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6.4419754507337696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1242643232"/>
        <c:axId val="1242639968"/>
      </c:scatterChart>
      <c:catAx>
        <c:axId val="1242639424"/>
        <c:scaling>
          <c:orientation val="minMax"/>
        </c:scaling>
        <c:delete val="1"/>
        <c:axPos val="l"/>
        <c:numFmt formatCode="General" sourceLinked="1"/>
        <c:majorTickMark val="out"/>
        <c:minorTickMark val="none"/>
        <c:tickLblPos val="nextTo"/>
        <c:crossAx val="1242633440"/>
        <c:crosses val="autoZero"/>
        <c:auto val="1"/>
        <c:lblAlgn val="ctr"/>
        <c:lblOffset val="100"/>
        <c:noMultiLvlLbl val="0"/>
      </c:catAx>
      <c:valAx>
        <c:axId val="1242633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2639424"/>
        <c:crosses val="autoZero"/>
        <c:crossBetween val="between"/>
      </c:valAx>
      <c:valAx>
        <c:axId val="1242639968"/>
        <c:scaling>
          <c:orientation val="minMax"/>
          <c:min val="0"/>
        </c:scaling>
        <c:delete val="1"/>
        <c:axPos val="r"/>
        <c:numFmt formatCode="#;;0" sourceLinked="0"/>
        <c:majorTickMark val="out"/>
        <c:minorTickMark val="none"/>
        <c:tickLblPos val="nextTo"/>
        <c:crossAx val="1242643232"/>
        <c:crosses val="max"/>
        <c:crossBetween val="midCat"/>
        <c:majorUnit val="1"/>
      </c:valAx>
      <c:valAx>
        <c:axId val="12426432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4263996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0.28807241124281635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8.4338576978718827E-2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0.88048273180372849</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8.4338576978717938E-2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0.20214597001041845</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242633984"/>
        <c:axId val="12426350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7.6792051951169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1242640512"/>
        <c:axId val="1242636704"/>
      </c:scatterChart>
      <c:catAx>
        <c:axId val="1242633984"/>
        <c:scaling>
          <c:orientation val="minMax"/>
        </c:scaling>
        <c:delete val="1"/>
        <c:axPos val="l"/>
        <c:numFmt formatCode="General" sourceLinked="1"/>
        <c:majorTickMark val="out"/>
        <c:minorTickMark val="none"/>
        <c:tickLblPos val="nextTo"/>
        <c:crossAx val="1242635072"/>
        <c:crosses val="autoZero"/>
        <c:auto val="1"/>
        <c:lblAlgn val="ctr"/>
        <c:lblOffset val="100"/>
        <c:noMultiLvlLbl val="0"/>
      </c:catAx>
      <c:valAx>
        <c:axId val="12426350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2633984"/>
        <c:crosses val="autoZero"/>
        <c:crossBetween val="between"/>
      </c:valAx>
      <c:valAx>
        <c:axId val="1242636704"/>
        <c:scaling>
          <c:orientation val="minMax"/>
          <c:min val="0"/>
        </c:scaling>
        <c:delete val="1"/>
        <c:axPos val="r"/>
        <c:numFmt formatCode="#;;0" sourceLinked="0"/>
        <c:majorTickMark val="out"/>
        <c:minorTickMark val="none"/>
        <c:tickLblPos val="nextTo"/>
        <c:crossAx val="1242640512"/>
        <c:crosses val="max"/>
        <c:crossBetween val="midCat"/>
        <c:majorUnit val="1"/>
      </c:valAx>
      <c:valAx>
        <c:axId val="124264051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4263670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1242641056"/>
        <c:axId val="12426416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6.7599070202700346</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1246343536"/>
        <c:axId val="1246353872"/>
      </c:barChart>
      <c:catAx>
        <c:axId val="1242641056"/>
        <c:scaling>
          <c:orientation val="minMax"/>
        </c:scaling>
        <c:delete val="1"/>
        <c:axPos val="b"/>
        <c:numFmt formatCode="General" sourceLinked="1"/>
        <c:majorTickMark val="none"/>
        <c:minorTickMark val="none"/>
        <c:tickLblPos val="nextTo"/>
        <c:crossAx val="1242641600"/>
        <c:crosses val="autoZero"/>
        <c:auto val="1"/>
        <c:lblAlgn val="ctr"/>
        <c:lblOffset val="100"/>
        <c:noMultiLvlLbl val="0"/>
      </c:catAx>
      <c:valAx>
        <c:axId val="12426416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42641056"/>
        <c:crosses val="autoZero"/>
        <c:crossBetween val="between"/>
      </c:valAx>
      <c:valAx>
        <c:axId val="124635387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6343536"/>
        <c:crosses val="max"/>
        <c:crossBetween val="between"/>
      </c:valAx>
      <c:catAx>
        <c:axId val="1246343536"/>
        <c:scaling>
          <c:orientation val="minMax"/>
        </c:scaling>
        <c:delete val="1"/>
        <c:axPos val="b"/>
        <c:numFmt formatCode="General" sourceLinked="1"/>
        <c:majorTickMark val="out"/>
        <c:minorTickMark val="none"/>
        <c:tickLblPos val="nextTo"/>
        <c:crossAx val="124635387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0.38352333048210507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0.14478580566824739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1.5115431901744145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0.14478580566824739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0.4575331439723751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246341360"/>
        <c:axId val="12463424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7.5600314915874502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1246341904"/>
        <c:axId val="1246347344"/>
      </c:scatterChart>
      <c:catAx>
        <c:axId val="1246341360"/>
        <c:scaling>
          <c:orientation val="minMax"/>
        </c:scaling>
        <c:delete val="1"/>
        <c:axPos val="l"/>
        <c:numFmt formatCode="General" sourceLinked="1"/>
        <c:majorTickMark val="out"/>
        <c:minorTickMark val="none"/>
        <c:tickLblPos val="nextTo"/>
        <c:crossAx val="1246342448"/>
        <c:crosses val="autoZero"/>
        <c:auto val="1"/>
        <c:lblAlgn val="ctr"/>
        <c:lblOffset val="100"/>
        <c:noMultiLvlLbl val="0"/>
      </c:catAx>
      <c:valAx>
        <c:axId val="12463424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6341360"/>
        <c:crosses val="autoZero"/>
        <c:crossBetween val="between"/>
      </c:valAx>
      <c:valAx>
        <c:axId val="1246347344"/>
        <c:scaling>
          <c:orientation val="minMax"/>
          <c:min val="0"/>
        </c:scaling>
        <c:delete val="1"/>
        <c:axPos val="r"/>
        <c:numFmt formatCode="#;;0" sourceLinked="0"/>
        <c:majorTickMark val="out"/>
        <c:minorTickMark val="none"/>
        <c:tickLblPos val="nextTo"/>
        <c:crossAx val="1246341904"/>
        <c:crosses val="max"/>
        <c:crossBetween val="midCat"/>
        <c:majorUnit val="1"/>
      </c:valAx>
      <c:valAx>
        <c:axId val="12463419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463473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0.33991093256723381</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0.38541020190943787</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0.10744948276297261</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1.1217572966391529</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0.10744948276297261</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0.2715236493320301</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1246354416"/>
        <c:axId val="12463451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5.9597825489526199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1246346256"/>
        <c:axId val="1246346800"/>
      </c:scatterChart>
      <c:catAx>
        <c:axId val="1246354416"/>
        <c:scaling>
          <c:orientation val="minMax"/>
        </c:scaling>
        <c:delete val="1"/>
        <c:axPos val="l"/>
        <c:numFmt formatCode="General" sourceLinked="1"/>
        <c:majorTickMark val="out"/>
        <c:minorTickMark val="none"/>
        <c:tickLblPos val="nextTo"/>
        <c:crossAx val="1246345168"/>
        <c:crosses val="autoZero"/>
        <c:auto val="1"/>
        <c:lblAlgn val="ctr"/>
        <c:lblOffset val="100"/>
        <c:noMultiLvlLbl val="0"/>
      </c:catAx>
      <c:valAx>
        <c:axId val="12463451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6354416"/>
        <c:crosses val="autoZero"/>
        <c:crossBetween val="between"/>
      </c:valAx>
      <c:valAx>
        <c:axId val="1246346800"/>
        <c:scaling>
          <c:orientation val="minMax"/>
          <c:min val="0"/>
        </c:scaling>
        <c:delete val="1"/>
        <c:axPos val="r"/>
        <c:numFmt formatCode="#;;0" sourceLinked="0"/>
        <c:majorTickMark val="out"/>
        <c:minorTickMark val="none"/>
        <c:tickLblPos val="nextTo"/>
        <c:crossAx val="1246346256"/>
        <c:crosses val="max"/>
        <c:crossBetween val="midCat"/>
        <c:majorUnit val="1"/>
      </c:valAx>
      <c:valAx>
        <c:axId val="124634625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463468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1246345712"/>
        <c:axId val="124635115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6.8628316736932691</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1246351696"/>
        <c:axId val="1246352240"/>
      </c:barChart>
      <c:catAx>
        <c:axId val="1246345712"/>
        <c:scaling>
          <c:orientation val="minMax"/>
        </c:scaling>
        <c:delete val="1"/>
        <c:axPos val="b"/>
        <c:numFmt formatCode="General" sourceLinked="1"/>
        <c:majorTickMark val="none"/>
        <c:minorTickMark val="none"/>
        <c:tickLblPos val="nextTo"/>
        <c:crossAx val="1246351152"/>
        <c:crosses val="autoZero"/>
        <c:auto val="1"/>
        <c:lblAlgn val="ctr"/>
        <c:lblOffset val="100"/>
        <c:noMultiLvlLbl val="0"/>
      </c:catAx>
      <c:valAx>
        <c:axId val="12463511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46345712"/>
        <c:crosses val="autoZero"/>
        <c:crossBetween val="between"/>
      </c:valAx>
      <c:valAx>
        <c:axId val="124635224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6351696"/>
        <c:crosses val="max"/>
        <c:crossBetween val="between"/>
      </c:valAx>
      <c:catAx>
        <c:axId val="1246351696"/>
        <c:scaling>
          <c:orientation val="minMax"/>
        </c:scaling>
        <c:delete val="1"/>
        <c:axPos val="b"/>
        <c:numFmt formatCode="General" sourceLinked="1"/>
        <c:majorTickMark val="out"/>
        <c:minorTickMark val="none"/>
        <c:tickLblPos val="nextTo"/>
        <c:crossAx val="124635224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0.15752982172350283</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6.4234925741800453E-2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0.67060347613668547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6.4234925741800453E-2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8.4608233150980539E-2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246347888"/>
        <c:axId val="12463506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7.5573608822053604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1246342992"/>
        <c:axId val="1246344080"/>
      </c:scatterChart>
      <c:catAx>
        <c:axId val="1246347888"/>
        <c:scaling>
          <c:orientation val="minMax"/>
        </c:scaling>
        <c:delete val="1"/>
        <c:axPos val="l"/>
        <c:numFmt formatCode="General" sourceLinked="1"/>
        <c:majorTickMark val="out"/>
        <c:minorTickMark val="none"/>
        <c:tickLblPos val="nextTo"/>
        <c:crossAx val="1246350608"/>
        <c:crosses val="autoZero"/>
        <c:auto val="1"/>
        <c:lblAlgn val="ctr"/>
        <c:lblOffset val="100"/>
        <c:noMultiLvlLbl val="0"/>
      </c:catAx>
      <c:valAx>
        <c:axId val="12463506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6347888"/>
        <c:crosses val="autoZero"/>
        <c:crossBetween val="between"/>
      </c:valAx>
      <c:valAx>
        <c:axId val="1246344080"/>
        <c:scaling>
          <c:orientation val="minMax"/>
          <c:min val="0"/>
        </c:scaling>
        <c:delete val="1"/>
        <c:axPos val="r"/>
        <c:numFmt formatCode="#;;0" sourceLinked="0"/>
        <c:majorTickMark val="out"/>
        <c:minorTickMark val="none"/>
        <c:tickLblPos val="nextTo"/>
        <c:crossAx val="1246342992"/>
        <c:crosses val="max"/>
        <c:crossBetween val="midCat"/>
        <c:majorUnit val="1"/>
      </c:valAx>
      <c:valAx>
        <c:axId val="124634299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4634408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0.39718309859154938</c:v>
                </c:pt>
                <c:pt idx="1">
                  <c:v>0.59718309859154928</c:v>
                </c:pt>
                <c:pt idx="2">
                  <c:v>2.8169014084507044E-3</c:v>
                </c:pt>
                <c:pt idx="3">
                  <c:v>2.8169014084507044E-3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1122532064"/>
        <c:axId val="1122542944"/>
      </c:barChart>
      <c:catAx>
        <c:axId val="1122532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22542944"/>
        <c:crosses val="autoZero"/>
        <c:auto val="1"/>
        <c:lblAlgn val="ctr"/>
        <c:lblOffset val="100"/>
        <c:noMultiLvlLbl val="0"/>
      </c:catAx>
      <c:valAx>
        <c:axId val="1122542944"/>
        <c:scaling>
          <c:orientation val="minMax"/>
        </c:scaling>
        <c:delete val="1"/>
        <c:axPos val="t"/>
        <c:numFmt formatCode="0%" sourceLinked="1"/>
        <c:majorTickMark val="none"/>
        <c:minorTickMark val="none"/>
        <c:tickLblPos val="nextTo"/>
        <c:crossAx val="11225320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2.2516271347591932E-2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0.10821054757741688</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1.1297027049079098</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0.10821054757741688</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0.20378148259811457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246340272"/>
        <c:axId val="12463484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5.2875024890617004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1246348976"/>
        <c:axId val="1246340816"/>
      </c:scatterChart>
      <c:catAx>
        <c:axId val="1246340272"/>
        <c:scaling>
          <c:orientation val="minMax"/>
        </c:scaling>
        <c:delete val="1"/>
        <c:axPos val="l"/>
        <c:numFmt formatCode="General" sourceLinked="1"/>
        <c:majorTickMark val="out"/>
        <c:minorTickMark val="none"/>
        <c:tickLblPos val="nextTo"/>
        <c:crossAx val="1246348432"/>
        <c:crosses val="autoZero"/>
        <c:auto val="1"/>
        <c:lblAlgn val="ctr"/>
        <c:lblOffset val="100"/>
        <c:noMultiLvlLbl val="0"/>
      </c:catAx>
      <c:valAx>
        <c:axId val="12463484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6340272"/>
        <c:crosses val="autoZero"/>
        <c:crossBetween val="between"/>
      </c:valAx>
      <c:valAx>
        <c:axId val="1246340816"/>
        <c:scaling>
          <c:orientation val="minMax"/>
          <c:min val="0"/>
        </c:scaling>
        <c:delete val="1"/>
        <c:axPos val="r"/>
        <c:numFmt formatCode="#;;0" sourceLinked="0"/>
        <c:majorTickMark val="out"/>
        <c:minorTickMark val="none"/>
        <c:tickLblPos val="nextTo"/>
        <c:crossAx val="1246348976"/>
        <c:crosses val="max"/>
        <c:crossBetween val="midCat"/>
        <c:majorUnit val="1"/>
      </c:valAx>
      <c:valAx>
        <c:axId val="124634897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463408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0.16146892155912607</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0.11940351158998297</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1.2465556550501802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0.11940351158998297</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0.29076830961968803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246344624"/>
        <c:axId val="12463391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7.74363164981275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1246350064"/>
        <c:axId val="1246349520"/>
      </c:scatterChart>
      <c:catAx>
        <c:axId val="1246344624"/>
        <c:scaling>
          <c:orientation val="minMax"/>
        </c:scaling>
        <c:delete val="1"/>
        <c:axPos val="l"/>
        <c:numFmt formatCode="General" sourceLinked="1"/>
        <c:majorTickMark val="out"/>
        <c:minorTickMark val="none"/>
        <c:tickLblPos val="nextTo"/>
        <c:crossAx val="1246339184"/>
        <c:crosses val="autoZero"/>
        <c:auto val="1"/>
        <c:lblAlgn val="ctr"/>
        <c:lblOffset val="100"/>
        <c:noMultiLvlLbl val="0"/>
      </c:catAx>
      <c:valAx>
        <c:axId val="12463391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6344624"/>
        <c:crosses val="autoZero"/>
        <c:crossBetween val="between"/>
      </c:valAx>
      <c:valAx>
        <c:axId val="1246349520"/>
        <c:scaling>
          <c:orientation val="minMax"/>
          <c:min val="0"/>
        </c:scaling>
        <c:delete val="1"/>
        <c:axPos val="r"/>
        <c:numFmt formatCode="#;;0" sourceLinked="0"/>
        <c:majorTickMark val="out"/>
        <c:minorTickMark val="none"/>
        <c:tickLblPos val="nextTo"/>
        <c:crossAx val="1246350064"/>
        <c:crosses val="max"/>
        <c:crossBetween val="midCat"/>
        <c:majorUnit val="1"/>
      </c:valAx>
      <c:valAx>
        <c:axId val="12463500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463495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1246352784"/>
        <c:axId val="12463533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7.1726603749745603</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1251269664"/>
        <c:axId val="1246339728"/>
      </c:barChart>
      <c:catAx>
        <c:axId val="1246352784"/>
        <c:scaling>
          <c:orientation val="minMax"/>
        </c:scaling>
        <c:delete val="1"/>
        <c:axPos val="b"/>
        <c:numFmt formatCode="General" sourceLinked="1"/>
        <c:majorTickMark val="none"/>
        <c:minorTickMark val="none"/>
        <c:tickLblPos val="nextTo"/>
        <c:crossAx val="1246353328"/>
        <c:crosses val="autoZero"/>
        <c:auto val="1"/>
        <c:lblAlgn val="ctr"/>
        <c:lblOffset val="100"/>
        <c:noMultiLvlLbl val="0"/>
      </c:catAx>
      <c:valAx>
        <c:axId val="12463533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46352784"/>
        <c:crosses val="autoZero"/>
        <c:crossBetween val="between"/>
      </c:valAx>
      <c:valAx>
        <c:axId val="124633972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1269664"/>
        <c:crosses val="max"/>
        <c:crossBetween val="between"/>
      </c:valAx>
      <c:catAx>
        <c:axId val="1251269664"/>
        <c:scaling>
          <c:orientation val="minMax"/>
        </c:scaling>
        <c:delete val="1"/>
        <c:axPos val="b"/>
        <c:numFmt formatCode="General" sourceLinked="1"/>
        <c:majorTickMark val="out"/>
        <c:minorTickMark val="none"/>
        <c:tickLblPos val="nextTo"/>
        <c:crossAx val="124633972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0.25969568878612126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7.8915611864870172E-2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0.82386774837660592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7.8915611864870172E-2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0.28306215274893276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0.13303797926199934</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251276192"/>
        <c:axId val="12512712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8.2705037932528196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1251272384"/>
        <c:axId val="1251271840"/>
      </c:scatterChart>
      <c:catAx>
        <c:axId val="1251276192"/>
        <c:scaling>
          <c:orientation val="minMax"/>
        </c:scaling>
        <c:delete val="1"/>
        <c:axPos val="l"/>
        <c:numFmt formatCode="General" sourceLinked="1"/>
        <c:majorTickMark val="out"/>
        <c:minorTickMark val="none"/>
        <c:tickLblPos val="nextTo"/>
        <c:crossAx val="1251271296"/>
        <c:crosses val="autoZero"/>
        <c:auto val="1"/>
        <c:lblAlgn val="ctr"/>
        <c:lblOffset val="100"/>
        <c:noMultiLvlLbl val="0"/>
      </c:catAx>
      <c:valAx>
        <c:axId val="12512712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51276192"/>
        <c:crosses val="autoZero"/>
        <c:crossBetween val="between"/>
      </c:valAx>
      <c:valAx>
        <c:axId val="1251271840"/>
        <c:scaling>
          <c:orientation val="minMax"/>
          <c:min val="0"/>
        </c:scaling>
        <c:delete val="1"/>
        <c:axPos val="r"/>
        <c:numFmt formatCode="#;;0" sourceLinked="0"/>
        <c:majorTickMark val="out"/>
        <c:minorTickMark val="none"/>
        <c:tickLblPos val="nextTo"/>
        <c:crossAx val="1251272384"/>
        <c:crosses val="max"/>
        <c:crossBetween val="midCat"/>
        <c:majorUnit val="1"/>
      </c:valAx>
      <c:valAx>
        <c:axId val="12512723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5127184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0.10918234816446848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0.13761109588163922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1.4366402418544979</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0.13761109588163922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0.49359679437189197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0.30333192400964393</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251276736"/>
        <c:axId val="12512772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6.0748169566963002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1251268576"/>
        <c:axId val="1251262592"/>
      </c:scatterChart>
      <c:catAx>
        <c:axId val="1251276736"/>
        <c:scaling>
          <c:orientation val="minMax"/>
        </c:scaling>
        <c:delete val="1"/>
        <c:axPos val="l"/>
        <c:numFmt formatCode="General" sourceLinked="1"/>
        <c:majorTickMark val="out"/>
        <c:minorTickMark val="none"/>
        <c:tickLblPos val="nextTo"/>
        <c:crossAx val="1251277280"/>
        <c:crosses val="autoZero"/>
        <c:auto val="1"/>
        <c:lblAlgn val="ctr"/>
        <c:lblOffset val="100"/>
        <c:noMultiLvlLbl val="0"/>
      </c:catAx>
      <c:valAx>
        <c:axId val="12512772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51276736"/>
        <c:crosses val="autoZero"/>
        <c:crossBetween val="between"/>
      </c:valAx>
      <c:valAx>
        <c:axId val="1251262592"/>
        <c:scaling>
          <c:orientation val="minMax"/>
          <c:min val="0"/>
        </c:scaling>
        <c:delete val="1"/>
        <c:axPos val="r"/>
        <c:numFmt formatCode="#;;0" sourceLinked="0"/>
        <c:majorTickMark val="out"/>
        <c:minorTickMark val="none"/>
        <c:tickLblPos val="nextTo"/>
        <c:crossAx val="1251268576"/>
        <c:crosses val="max"/>
        <c:crossBetween val="midCat"/>
        <c:majorUnit val="1"/>
      </c:valAx>
      <c:valAx>
        <c:axId val="125126857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5126259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1251272928"/>
        <c:axId val="125126912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4.652439355321647</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1251263136"/>
        <c:axId val="1251277824"/>
      </c:barChart>
      <c:catAx>
        <c:axId val="1251272928"/>
        <c:scaling>
          <c:orientation val="minMax"/>
        </c:scaling>
        <c:delete val="1"/>
        <c:axPos val="b"/>
        <c:numFmt formatCode="General" sourceLinked="1"/>
        <c:majorTickMark val="none"/>
        <c:minorTickMark val="none"/>
        <c:tickLblPos val="nextTo"/>
        <c:crossAx val="1251269120"/>
        <c:crosses val="autoZero"/>
        <c:auto val="1"/>
        <c:lblAlgn val="ctr"/>
        <c:lblOffset val="100"/>
        <c:noMultiLvlLbl val="0"/>
      </c:catAx>
      <c:valAx>
        <c:axId val="125126912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51272928"/>
        <c:crosses val="autoZero"/>
        <c:crossBetween val="between"/>
      </c:valAx>
      <c:valAx>
        <c:axId val="12512778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1263136"/>
        <c:crosses val="max"/>
        <c:crossBetween val="between"/>
      </c:valAx>
      <c:catAx>
        <c:axId val="1251263136"/>
        <c:scaling>
          <c:orientation val="minMax"/>
        </c:scaling>
        <c:delete val="1"/>
        <c:axPos val="b"/>
        <c:numFmt formatCode="General" sourceLinked="1"/>
        <c:majorTickMark val="out"/>
        <c:minorTickMark val="none"/>
        <c:tickLblPos val="nextTo"/>
        <c:crossAx val="12512778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0.28350124036164415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0.14043006998473251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1.4660699300006761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0.14043006998473206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0.22138678066994544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251263680"/>
        <c:axId val="1251264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4.3459514509441499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1251267488"/>
        <c:axId val="1251264768"/>
      </c:scatterChart>
      <c:catAx>
        <c:axId val="1251263680"/>
        <c:scaling>
          <c:orientation val="minMax"/>
        </c:scaling>
        <c:delete val="1"/>
        <c:axPos val="l"/>
        <c:numFmt formatCode="General" sourceLinked="1"/>
        <c:majorTickMark val="out"/>
        <c:minorTickMark val="none"/>
        <c:tickLblPos val="nextTo"/>
        <c:crossAx val="1251264224"/>
        <c:crosses val="autoZero"/>
        <c:auto val="1"/>
        <c:lblAlgn val="ctr"/>
        <c:lblOffset val="100"/>
        <c:noMultiLvlLbl val="0"/>
      </c:catAx>
      <c:valAx>
        <c:axId val="1251264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51263680"/>
        <c:crosses val="autoZero"/>
        <c:crossBetween val="between"/>
      </c:valAx>
      <c:valAx>
        <c:axId val="1251264768"/>
        <c:scaling>
          <c:orientation val="minMax"/>
          <c:min val="0"/>
        </c:scaling>
        <c:delete val="1"/>
        <c:axPos val="r"/>
        <c:numFmt formatCode="#;;0" sourceLinked="0"/>
        <c:majorTickMark val="out"/>
        <c:minorTickMark val="none"/>
        <c:tickLblPos val="nextTo"/>
        <c:crossAx val="1251267488"/>
        <c:crosses val="max"/>
        <c:crossBetween val="midCat"/>
        <c:majorUnit val="1"/>
      </c:valAx>
      <c:valAx>
        <c:axId val="1251267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5126476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5.9953005402417769E-2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0.47246158210252043</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0.13171875671890065</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1.3751250602071892</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0.1317187567189011</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0.1621153770480106</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251273472"/>
        <c:axId val="12512653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3.90463206892727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1251265856"/>
        <c:axId val="1251274016"/>
      </c:scatterChart>
      <c:catAx>
        <c:axId val="1251273472"/>
        <c:scaling>
          <c:orientation val="minMax"/>
        </c:scaling>
        <c:delete val="1"/>
        <c:axPos val="l"/>
        <c:numFmt formatCode="General" sourceLinked="1"/>
        <c:majorTickMark val="out"/>
        <c:minorTickMark val="none"/>
        <c:tickLblPos val="nextTo"/>
        <c:crossAx val="1251265312"/>
        <c:crosses val="autoZero"/>
        <c:auto val="1"/>
        <c:lblAlgn val="ctr"/>
        <c:lblOffset val="100"/>
        <c:noMultiLvlLbl val="0"/>
      </c:catAx>
      <c:valAx>
        <c:axId val="12512653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51273472"/>
        <c:crosses val="autoZero"/>
        <c:crossBetween val="between"/>
      </c:valAx>
      <c:valAx>
        <c:axId val="1251274016"/>
        <c:scaling>
          <c:orientation val="minMax"/>
          <c:min val="0"/>
        </c:scaling>
        <c:delete val="1"/>
        <c:axPos val="r"/>
        <c:numFmt formatCode="#;;0" sourceLinked="0"/>
        <c:majorTickMark val="out"/>
        <c:minorTickMark val="none"/>
        <c:tickLblPos val="nextTo"/>
        <c:crossAx val="1251265856"/>
        <c:crosses val="max"/>
        <c:crossBetween val="midCat"/>
        <c:majorUnit val="1"/>
      </c:valAx>
      <c:valAx>
        <c:axId val="12512658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2512740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0.10899726674445276</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0.55802677156698177</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0.15557369181123271</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1.624167185051161</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0.15557369181123271</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0.51490103997408898</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251274560"/>
        <c:axId val="1251270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4.5134482178705397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1251268032"/>
        <c:axId val="1251266400"/>
      </c:scatterChart>
      <c:catAx>
        <c:axId val="1251274560"/>
        <c:scaling>
          <c:orientation val="minMax"/>
        </c:scaling>
        <c:delete val="1"/>
        <c:axPos val="l"/>
        <c:numFmt formatCode="General" sourceLinked="1"/>
        <c:majorTickMark val="out"/>
        <c:minorTickMark val="none"/>
        <c:tickLblPos val="nextTo"/>
        <c:crossAx val="1251270208"/>
        <c:crosses val="autoZero"/>
        <c:auto val="1"/>
        <c:lblAlgn val="ctr"/>
        <c:lblOffset val="100"/>
        <c:noMultiLvlLbl val="0"/>
      </c:catAx>
      <c:valAx>
        <c:axId val="12512702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51274560"/>
        <c:crosses val="autoZero"/>
        <c:crossBetween val="between"/>
      </c:valAx>
      <c:valAx>
        <c:axId val="1251266400"/>
        <c:scaling>
          <c:orientation val="minMax"/>
          <c:min val="0"/>
        </c:scaling>
        <c:delete val="1"/>
        <c:axPos val="r"/>
        <c:numFmt formatCode="#;;0" sourceLinked="0"/>
        <c:majorTickMark val="out"/>
        <c:minorTickMark val="none"/>
        <c:tickLblPos val="nextTo"/>
        <c:crossAx val="1251268032"/>
        <c:crosses val="max"/>
        <c:crossBetween val="midCat"/>
        <c:majorUnit val="1"/>
      </c:valAx>
      <c:valAx>
        <c:axId val="12512680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2512664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2.4979438578212054E-3</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0.4068259721633698</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0.11342003939420664</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1.184089057517502</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0.11342003939420664</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0.19803444400407333</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1251275104"/>
        <c:axId val="125127075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5.8457256835446296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1251275648"/>
        <c:axId val="1251266944"/>
      </c:scatterChart>
      <c:catAx>
        <c:axId val="1251275104"/>
        <c:scaling>
          <c:orientation val="minMax"/>
        </c:scaling>
        <c:delete val="1"/>
        <c:axPos val="l"/>
        <c:numFmt formatCode="General" sourceLinked="1"/>
        <c:majorTickMark val="out"/>
        <c:minorTickMark val="none"/>
        <c:tickLblPos val="nextTo"/>
        <c:crossAx val="1251270752"/>
        <c:crosses val="autoZero"/>
        <c:auto val="1"/>
        <c:lblAlgn val="ctr"/>
        <c:lblOffset val="100"/>
        <c:noMultiLvlLbl val="0"/>
      </c:catAx>
      <c:valAx>
        <c:axId val="125127075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51275104"/>
        <c:crosses val="autoZero"/>
        <c:crossBetween val="between"/>
      </c:valAx>
      <c:valAx>
        <c:axId val="1251266944"/>
        <c:scaling>
          <c:orientation val="minMax"/>
          <c:min val="0"/>
        </c:scaling>
        <c:delete val="1"/>
        <c:axPos val="r"/>
        <c:numFmt formatCode="#;;0" sourceLinked="0"/>
        <c:majorTickMark val="out"/>
        <c:minorTickMark val="none"/>
        <c:tickLblPos val="nextTo"/>
        <c:crossAx val="1251275648"/>
        <c:crosses val="max"/>
        <c:crossBetween val="midCat"/>
        <c:majorUnit val="1"/>
      </c:valAx>
      <c:valAx>
        <c:axId val="125127564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25126694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0.87887323943661988</c:v>
                </c:pt>
                <c:pt idx="1">
                  <c:v>1.1267605633802818E-2</c:v>
                </c:pt>
                <c:pt idx="2">
                  <c:v>2.5352112676056339E-2</c:v>
                </c:pt>
                <c:pt idx="3">
                  <c:v>2.5352112676056339E-2</c:v>
                </c:pt>
                <c:pt idx="4">
                  <c:v>5.6338028169014088E-3</c:v>
                </c:pt>
                <c:pt idx="5">
                  <c:v>5.3521126760563378E-2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1122534784"/>
        <c:axId val="1122529888"/>
      </c:barChart>
      <c:valAx>
        <c:axId val="1122529888"/>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22534784"/>
        <c:crosses val="autoZero"/>
        <c:crossBetween val="between"/>
      </c:valAx>
      <c:catAx>
        <c:axId val="112253478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2252988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1253421376"/>
        <c:axId val="12534181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2.3522660993072799</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1253412672"/>
        <c:axId val="1253411040"/>
      </c:barChart>
      <c:catAx>
        <c:axId val="1253421376"/>
        <c:scaling>
          <c:orientation val="minMax"/>
        </c:scaling>
        <c:delete val="1"/>
        <c:axPos val="b"/>
        <c:numFmt formatCode="General" sourceLinked="1"/>
        <c:majorTickMark val="none"/>
        <c:minorTickMark val="none"/>
        <c:tickLblPos val="nextTo"/>
        <c:crossAx val="1253418112"/>
        <c:crosses val="autoZero"/>
        <c:auto val="1"/>
        <c:lblAlgn val="ctr"/>
        <c:lblOffset val="100"/>
        <c:noMultiLvlLbl val="0"/>
      </c:catAx>
      <c:valAx>
        <c:axId val="12534181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53421376"/>
        <c:crosses val="autoZero"/>
        <c:crossBetween val="between"/>
      </c:valAx>
      <c:valAx>
        <c:axId val="125341104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412672"/>
        <c:crosses val="max"/>
        <c:crossBetween val="between"/>
      </c:valAx>
      <c:catAx>
        <c:axId val="1253412672"/>
        <c:scaling>
          <c:orientation val="minMax"/>
        </c:scaling>
        <c:delete val="1"/>
        <c:axPos val="b"/>
        <c:numFmt formatCode="General" sourceLinked="1"/>
        <c:majorTickMark val="out"/>
        <c:minorTickMark val="none"/>
        <c:tickLblPos val="nextTo"/>
        <c:crossAx val="125341104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2.897819851261807E-2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1.4086368012944743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0.13492873739574041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0.40804911048501724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253417568"/>
        <c:axId val="12534186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2.3522660993072799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1253415392"/>
        <c:axId val="1253408864"/>
      </c:scatterChart>
      <c:catAx>
        <c:axId val="1253417568"/>
        <c:scaling>
          <c:orientation val="minMax"/>
        </c:scaling>
        <c:delete val="1"/>
        <c:axPos val="l"/>
        <c:numFmt formatCode="General" sourceLinked="1"/>
        <c:majorTickMark val="out"/>
        <c:minorTickMark val="none"/>
        <c:tickLblPos val="nextTo"/>
        <c:crossAx val="1253418656"/>
        <c:crosses val="autoZero"/>
        <c:auto val="1"/>
        <c:lblAlgn val="ctr"/>
        <c:lblOffset val="100"/>
        <c:noMultiLvlLbl val="0"/>
      </c:catAx>
      <c:valAx>
        <c:axId val="12534186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53417568"/>
        <c:crosses val="autoZero"/>
        <c:crossBetween val="between"/>
      </c:valAx>
      <c:valAx>
        <c:axId val="1253408864"/>
        <c:scaling>
          <c:orientation val="minMax"/>
          <c:min val="0"/>
        </c:scaling>
        <c:delete val="1"/>
        <c:axPos val="r"/>
        <c:numFmt formatCode="#;;0" sourceLinked="0"/>
        <c:majorTickMark val="out"/>
        <c:minorTickMark val="none"/>
        <c:tickLblPos val="nextTo"/>
        <c:crossAx val="1253415392"/>
        <c:crosses val="max"/>
        <c:crossBetween val="midCat"/>
        <c:majorUnit val="1"/>
      </c:valAx>
      <c:valAx>
        <c:axId val="125341539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534088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1253415936"/>
        <c:axId val="12534132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6.8744597334292932</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1253414304"/>
        <c:axId val="1253413760"/>
      </c:barChart>
      <c:catAx>
        <c:axId val="1253415936"/>
        <c:scaling>
          <c:orientation val="minMax"/>
        </c:scaling>
        <c:delete val="1"/>
        <c:axPos val="b"/>
        <c:numFmt formatCode="General" sourceLinked="1"/>
        <c:majorTickMark val="none"/>
        <c:minorTickMark val="none"/>
        <c:tickLblPos val="nextTo"/>
        <c:crossAx val="1253413216"/>
        <c:crosses val="autoZero"/>
        <c:auto val="1"/>
        <c:lblAlgn val="ctr"/>
        <c:lblOffset val="100"/>
        <c:noMultiLvlLbl val="0"/>
      </c:catAx>
      <c:valAx>
        <c:axId val="12534132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53415936"/>
        <c:crosses val="autoZero"/>
        <c:crossBetween val="between"/>
      </c:valAx>
      <c:valAx>
        <c:axId val="12534137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414304"/>
        <c:crosses val="max"/>
        <c:crossBetween val="between"/>
      </c:valAx>
      <c:catAx>
        <c:axId val="1253414304"/>
        <c:scaling>
          <c:orientation val="minMax"/>
        </c:scaling>
        <c:delete val="1"/>
        <c:axPos val="b"/>
        <c:numFmt formatCode="General" sourceLinked="1"/>
        <c:majorTickMark val="out"/>
        <c:minorTickMark val="none"/>
        <c:tickLblPos val="nextTo"/>
        <c:crossAx val="12534137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6.2550079088343757E-2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0.38201266025742076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0.10650227355219855</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1.1118685673841817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0.10650227355219855</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2.1345647997986994E-2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253416480"/>
        <c:axId val="12534170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5.6187976974467704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1253419200"/>
        <c:axId val="1253414848"/>
      </c:scatterChart>
      <c:catAx>
        <c:axId val="1253416480"/>
        <c:scaling>
          <c:orientation val="minMax"/>
        </c:scaling>
        <c:delete val="1"/>
        <c:axPos val="l"/>
        <c:numFmt formatCode="General" sourceLinked="1"/>
        <c:majorTickMark val="out"/>
        <c:minorTickMark val="none"/>
        <c:tickLblPos val="nextTo"/>
        <c:crossAx val="1253417024"/>
        <c:crosses val="autoZero"/>
        <c:auto val="1"/>
        <c:lblAlgn val="ctr"/>
        <c:lblOffset val="100"/>
        <c:noMultiLvlLbl val="0"/>
      </c:catAx>
      <c:valAx>
        <c:axId val="12534170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53416480"/>
        <c:crosses val="autoZero"/>
        <c:crossBetween val="between"/>
      </c:valAx>
      <c:valAx>
        <c:axId val="1253414848"/>
        <c:scaling>
          <c:orientation val="minMax"/>
          <c:min val="0"/>
        </c:scaling>
        <c:delete val="1"/>
        <c:axPos val="r"/>
        <c:numFmt formatCode="#;;0" sourceLinked="0"/>
        <c:majorTickMark val="out"/>
        <c:minorTickMark val="none"/>
        <c:tickLblPos val="nextTo"/>
        <c:crossAx val="1253419200"/>
        <c:crosses val="max"/>
        <c:crossBetween val="midCat"/>
        <c:majorUnit val="1"/>
      </c:valAx>
      <c:valAx>
        <c:axId val="12534192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5341484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2.5614488226483267E-2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0.3694368467118565</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0.10299623075909192</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1.0752659799694761</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0.10299623075909192</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0.14645580717293072</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253423008"/>
        <c:axId val="12534197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6.5807906536539997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1253409408"/>
        <c:axId val="1253423552"/>
      </c:scatterChart>
      <c:catAx>
        <c:axId val="1253423008"/>
        <c:scaling>
          <c:orientation val="minMax"/>
        </c:scaling>
        <c:delete val="1"/>
        <c:axPos val="l"/>
        <c:numFmt formatCode="General" sourceLinked="1"/>
        <c:majorTickMark val="out"/>
        <c:minorTickMark val="none"/>
        <c:tickLblPos val="nextTo"/>
        <c:crossAx val="1253419744"/>
        <c:crosses val="autoZero"/>
        <c:auto val="1"/>
        <c:lblAlgn val="ctr"/>
        <c:lblOffset val="100"/>
        <c:noMultiLvlLbl val="0"/>
      </c:catAx>
      <c:valAx>
        <c:axId val="12534197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53423008"/>
        <c:crosses val="autoZero"/>
        <c:crossBetween val="between"/>
      </c:valAx>
      <c:valAx>
        <c:axId val="1253423552"/>
        <c:scaling>
          <c:orientation val="minMax"/>
          <c:min val="0"/>
        </c:scaling>
        <c:delete val="1"/>
        <c:axPos val="r"/>
        <c:numFmt formatCode="#;;0" sourceLinked="0"/>
        <c:majorTickMark val="out"/>
        <c:minorTickMark val="none"/>
        <c:tickLblPos val="nextTo"/>
        <c:crossAx val="1253409408"/>
        <c:crosses val="max"/>
        <c:crossBetween val="midCat"/>
        <c:majorUnit val="1"/>
      </c:valAx>
      <c:valAx>
        <c:axId val="125340940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25342355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0.1149133827384734</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7.4531345271418914E-2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0.77809662956662695</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7.453134527142069E-2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0.12378090808824105</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253420288"/>
        <c:axId val="12534240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8.4237908491871103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1253422464"/>
        <c:axId val="1253410496"/>
      </c:scatterChart>
      <c:catAx>
        <c:axId val="1253420288"/>
        <c:scaling>
          <c:orientation val="minMax"/>
        </c:scaling>
        <c:delete val="1"/>
        <c:axPos val="l"/>
        <c:numFmt formatCode="General" sourceLinked="1"/>
        <c:majorTickMark val="out"/>
        <c:minorTickMark val="none"/>
        <c:tickLblPos val="nextTo"/>
        <c:crossAx val="1253424096"/>
        <c:crosses val="autoZero"/>
        <c:auto val="1"/>
        <c:lblAlgn val="ctr"/>
        <c:lblOffset val="100"/>
        <c:noMultiLvlLbl val="0"/>
      </c:catAx>
      <c:valAx>
        <c:axId val="12534240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53420288"/>
        <c:crosses val="autoZero"/>
        <c:crossBetween val="between"/>
      </c:valAx>
      <c:valAx>
        <c:axId val="1253410496"/>
        <c:scaling>
          <c:orientation val="minMax"/>
          <c:min val="0"/>
        </c:scaling>
        <c:delete val="1"/>
        <c:axPos val="r"/>
        <c:numFmt formatCode="#;;0" sourceLinked="0"/>
        <c:majorTickMark val="out"/>
        <c:minorTickMark val="none"/>
        <c:tickLblPos val="nextTo"/>
        <c:crossAx val="1253422464"/>
        <c:crosses val="max"/>
        <c:crossBetween val="midCat"/>
        <c:majorUnit val="1"/>
      </c:valAx>
      <c:valAx>
        <c:axId val="12534224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25341049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1253409952"/>
        <c:axId val="125342083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6.7477693710606799</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1253411584"/>
        <c:axId val="1253421920"/>
      </c:barChart>
      <c:catAx>
        <c:axId val="1253409952"/>
        <c:scaling>
          <c:orientation val="minMax"/>
        </c:scaling>
        <c:delete val="1"/>
        <c:axPos val="b"/>
        <c:numFmt formatCode="General" sourceLinked="1"/>
        <c:majorTickMark val="none"/>
        <c:minorTickMark val="none"/>
        <c:tickLblPos val="nextTo"/>
        <c:crossAx val="1253420832"/>
        <c:crosses val="autoZero"/>
        <c:auto val="1"/>
        <c:lblAlgn val="ctr"/>
        <c:lblOffset val="100"/>
        <c:noMultiLvlLbl val="0"/>
      </c:catAx>
      <c:valAx>
        <c:axId val="125342083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53409952"/>
        <c:crosses val="autoZero"/>
        <c:crossBetween val="between"/>
      </c:valAx>
      <c:valAx>
        <c:axId val="125342192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411584"/>
        <c:crosses val="max"/>
        <c:crossBetween val="between"/>
      </c:valAx>
      <c:catAx>
        <c:axId val="1253411584"/>
        <c:scaling>
          <c:orientation val="minMax"/>
        </c:scaling>
        <c:delete val="1"/>
        <c:axPos val="b"/>
        <c:numFmt formatCode="General" sourceLinked="1"/>
        <c:majorTickMark val="out"/>
        <c:minorTickMark val="none"/>
        <c:tickLblPos val="nextTo"/>
        <c:crossAx val="125342192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1.0741566700254168E-3</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0.32052438175274389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8.9359801223805491E-2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0.93290359777860843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8.9359801223805491E-2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8.4459625584621278E-2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253412128"/>
        <c:axId val="12564617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6.7477693710606799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1256456832"/>
        <c:axId val="1256453568"/>
      </c:scatterChart>
      <c:catAx>
        <c:axId val="1253412128"/>
        <c:scaling>
          <c:orientation val="minMax"/>
        </c:scaling>
        <c:delete val="1"/>
        <c:axPos val="l"/>
        <c:numFmt formatCode="General" sourceLinked="1"/>
        <c:majorTickMark val="out"/>
        <c:minorTickMark val="none"/>
        <c:tickLblPos val="nextTo"/>
        <c:crossAx val="1256461728"/>
        <c:crosses val="autoZero"/>
        <c:auto val="1"/>
        <c:lblAlgn val="ctr"/>
        <c:lblOffset val="100"/>
        <c:noMultiLvlLbl val="0"/>
      </c:catAx>
      <c:valAx>
        <c:axId val="12564617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53412128"/>
        <c:crosses val="autoZero"/>
        <c:crossBetween val="between"/>
      </c:valAx>
      <c:valAx>
        <c:axId val="1256453568"/>
        <c:scaling>
          <c:orientation val="minMax"/>
          <c:min val="0"/>
        </c:scaling>
        <c:delete val="1"/>
        <c:axPos val="r"/>
        <c:numFmt formatCode="#;;0" sourceLinked="0"/>
        <c:majorTickMark val="out"/>
        <c:minorTickMark val="none"/>
        <c:tickLblPos val="nextTo"/>
        <c:crossAx val="1256456832"/>
        <c:crosses val="max"/>
        <c:crossBetween val="midCat"/>
        <c:majorUnit val="1"/>
      </c:valAx>
      <c:valAx>
        <c:axId val="12564568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5645356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1256454112"/>
        <c:axId val="125646009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1256448128"/>
        <c:axId val="1256450848"/>
      </c:barChart>
      <c:catAx>
        <c:axId val="1256454112"/>
        <c:scaling>
          <c:orientation val="minMax"/>
        </c:scaling>
        <c:delete val="1"/>
        <c:axPos val="b"/>
        <c:numFmt formatCode="General" sourceLinked="1"/>
        <c:majorTickMark val="none"/>
        <c:minorTickMark val="none"/>
        <c:tickLblPos val="nextTo"/>
        <c:crossAx val="1256460096"/>
        <c:crosses val="autoZero"/>
        <c:auto val="1"/>
        <c:lblAlgn val="ctr"/>
        <c:lblOffset val="100"/>
        <c:noMultiLvlLbl val="0"/>
      </c:catAx>
      <c:valAx>
        <c:axId val="12564600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56454112"/>
        <c:crosses val="autoZero"/>
        <c:crossBetween val="between"/>
      </c:valAx>
      <c:valAx>
        <c:axId val="12564508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6448128"/>
        <c:crosses val="max"/>
        <c:crossBetween val="between"/>
      </c:valAx>
      <c:catAx>
        <c:axId val="1256448128"/>
        <c:scaling>
          <c:orientation val="minMax"/>
        </c:scaling>
        <c:delete val="1"/>
        <c:axPos val="b"/>
        <c:numFmt formatCode="General" sourceLinked="1"/>
        <c:majorTickMark val="out"/>
        <c:minorTickMark val="none"/>
        <c:tickLblPos val="nextTo"/>
        <c:crossAx val="12564508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0.26460298379669567</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0.34561192729023915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9.6354021351973351E-2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1.0059222597705002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9.6354021351973351E-2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0.15616817848704834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256451392"/>
        <c:axId val="12564519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5.9670929145030298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1256452480"/>
        <c:axId val="1256460640"/>
      </c:scatterChart>
      <c:catAx>
        <c:axId val="1256451392"/>
        <c:scaling>
          <c:orientation val="minMax"/>
        </c:scaling>
        <c:delete val="1"/>
        <c:axPos val="l"/>
        <c:numFmt formatCode="General" sourceLinked="1"/>
        <c:majorTickMark val="out"/>
        <c:minorTickMark val="none"/>
        <c:tickLblPos val="nextTo"/>
        <c:crossAx val="1256451936"/>
        <c:crosses val="autoZero"/>
        <c:auto val="1"/>
        <c:lblAlgn val="ctr"/>
        <c:lblOffset val="100"/>
        <c:noMultiLvlLbl val="0"/>
      </c:catAx>
      <c:valAx>
        <c:axId val="12564519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56451392"/>
        <c:crosses val="autoZero"/>
        <c:crossBetween val="between"/>
      </c:valAx>
      <c:valAx>
        <c:axId val="1256460640"/>
        <c:scaling>
          <c:orientation val="minMax"/>
          <c:min val="0"/>
        </c:scaling>
        <c:delete val="1"/>
        <c:axPos val="r"/>
        <c:numFmt formatCode="#;;0" sourceLinked="0"/>
        <c:majorTickMark val="out"/>
        <c:minorTickMark val="none"/>
        <c:tickLblPos val="nextTo"/>
        <c:crossAx val="1256452480"/>
        <c:crosses val="max"/>
        <c:crossBetween val="midCat"/>
        <c:majorUnit val="1"/>
      </c:valAx>
      <c:valAx>
        <c:axId val="12564524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5646064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0.29941860465116277</c:v>
                </c:pt>
                <c:pt idx="1">
                  <c:v>2.9069767441860465E-3</c:v>
                </c:pt>
                <c:pt idx="2">
                  <c:v>0.6191860465116279</c:v>
                </c:pt>
                <c:pt idx="3">
                  <c:v>1.7441860465116279E-2</c:v>
                </c:pt>
                <c:pt idx="4">
                  <c:v>2.9069767441860465E-3</c:v>
                </c:pt>
                <c:pt idx="5">
                  <c:v>5.8139534883720929E-3</c:v>
                </c:pt>
                <c:pt idx="6">
                  <c:v>2.9069767441860465E-3</c:v>
                </c:pt>
                <c:pt idx="7">
                  <c:v>2.9069767441860465E-2</c:v>
                </c:pt>
                <c:pt idx="8">
                  <c:v>2.0348837209302327E-2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122535872"/>
        <c:axId val="1122535328"/>
      </c:barChart>
      <c:valAx>
        <c:axId val="1122535328"/>
        <c:scaling>
          <c:orientation val="minMax"/>
        </c:scaling>
        <c:delete val="1"/>
        <c:axPos val="t"/>
        <c:numFmt formatCode="0%" sourceLinked="1"/>
        <c:majorTickMark val="out"/>
        <c:minorTickMark val="none"/>
        <c:tickLblPos val="nextTo"/>
        <c:crossAx val="1122535872"/>
        <c:crosses val="autoZero"/>
        <c:crossBetween val="between"/>
      </c:valAx>
      <c:catAx>
        <c:axId val="112253587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22535328"/>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2">
                  <c:v>7.4113276498891496</c:v>
                </c:pt>
                <c:pt idx="5">
                  <c:v>6.6934979008996898</c:v>
                </c:pt>
                <c:pt idx="6">
                  <c:v>7.1681865626098604</c:v>
                </c:pt>
                <c:pt idx="7">
                  <c:v>6.8112213302029403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256454656"/>
        <c:axId val="1256462272"/>
      </c:lineChart>
      <c:catAx>
        <c:axId val="12564546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6462272"/>
        <c:crosses val="autoZero"/>
        <c:auto val="1"/>
        <c:lblAlgn val="ctr"/>
        <c:lblOffset val="100"/>
        <c:noMultiLvlLbl val="0"/>
      </c:catAx>
      <c:valAx>
        <c:axId val="12564622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6454656"/>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2">
                  <c:v>7.0064796940423602</c:v>
                </c:pt>
                <c:pt idx="5">
                  <c:v>6.68653775366632</c:v>
                </c:pt>
                <c:pt idx="6">
                  <c:v>7.0233355811605396</c:v>
                </c:pt>
                <c:pt idx="7">
                  <c:v>6.5856836081823698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256459008"/>
        <c:axId val="1256455200"/>
      </c:lineChart>
      <c:catAx>
        <c:axId val="12564590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6455200"/>
        <c:crosses val="autoZero"/>
        <c:auto val="1"/>
        <c:lblAlgn val="ctr"/>
        <c:lblOffset val="100"/>
        <c:noMultiLvlLbl val="0"/>
      </c:catAx>
      <c:valAx>
        <c:axId val="12564552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6459008"/>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6.7688585123496798</c:v>
                </c:pt>
                <c:pt idx="1">
                  <c:v>6.6603513052802397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256457376"/>
        <c:axId val="1256461184"/>
      </c:lineChart>
      <c:catAx>
        <c:axId val="12564573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6461184"/>
        <c:crosses val="autoZero"/>
        <c:auto val="1"/>
        <c:lblAlgn val="ctr"/>
        <c:lblOffset val="100"/>
        <c:noMultiLvlLbl val="0"/>
      </c:catAx>
      <c:valAx>
        <c:axId val="12564611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6457376"/>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2">
                  <c:v>7.0736616225470401</c:v>
                </c:pt>
                <c:pt idx="5">
                  <c:v>5.8409122992034197</c:v>
                </c:pt>
                <c:pt idx="6">
                  <c:v>6.4212675074595902</c:v>
                </c:pt>
                <c:pt idx="7">
                  <c:v>6.7011824883107298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256462816"/>
        <c:axId val="1256450304"/>
      </c:lineChart>
      <c:catAx>
        <c:axId val="12564628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6450304"/>
        <c:crosses val="autoZero"/>
        <c:auto val="1"/>
        <c:lblAlgn val="ctr"/>
        <c:lblOffset val="100"/>
        <c:noMultiLvlLbl val="0"/>
      </c:catAx>
      <c:valAx>
        <c:axId val="12564503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646281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1">
                  <c:v>9.8818480851664603</c:v>
                </c:pt>
                <c:pt idx="2">
                  <c:v>9.4778914904453906</c:v>
                </c:pt>
                <c:pt idx="3">
                  <c:v>9.6626612978734503</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256463360"/>
        <c:axId val="1256448672"/>
      </c:lineChart>
      <c:catAx>
        <c:axId val="12564633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6448672"/>
        <c:crosses val="autoZero"/>
        <c:auto val="1"/>
        <c:lblAlgn val="ctr"/>
        <c:lblOffset val="100"/>
        <c:noMultiLvlLbl val="0"/>
      </c:catAx>
      <c:valAx>
        <c:axId val="12564486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6463360"/>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1">
                  <c:v>8.5938307494627004</c:v>
                </c:pt>
                <c:pt idx="2">
                  <c:v>8.2512266480351801</c:v>
                </c:pt>
                <c:pt idx="3">
                  <c:v>8.3044938606014806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256457920"/>
        <c:axId val="1256449216"/>
      </c:lineChart>
      <c:catAx>
        <c:axId val="12564579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6449216"/>
        <c:crosses val="autoZero"/>
        <c:auto val="1"/>
        <c:lblAlgn val="ctr"/>
        <c:lblOffset val="100"/>
        <c:noMultiLvlLbl val="0"/>
      </c:catAx>
      <c:valAx>
        <c:axId val="12564492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6457920"/>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2">
                  <c:v>5.3975259084214597</c:v>
                </c:pt>
                <c:pt idx="5">
                  <c:v>5.3292258266057297</c:v>
                </c:pt>
                <c:pt idx="6">
                  <c:v>5.52798711715569</c:v>
                </c:pt>
                <c:pt idx="7">
                  <c:v>5.6580469886176203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256459552"/>
        <c:axId val="1256449760"/>
      </c:lineChart>
      <c:catAx>
        <c:axId val="12564595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6449760"/>
        <c:crosses val="autoZero"/>
        <c:auto val="1"/>
        <c:lblAlgn val="ctr"/>
        <c:lblOffset val="100"/>
        <c:noMultiLvlLbl val="0"/>
      </c:catAx>
      <c:valAx>
        <c:axId val="12564497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6459552"/>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2">
                  <c:v>7.30810198174626</c:v>
                </c:pt>
                <c:pt idx="5">
                  <c:v>7.1468080863542998</c:v>
                </c:pt>
                <c:pt idx="6">
                  <c:v>7.54009116110453</c:v>
                </c:pt>
                <c:pt idx="7">
                  <c:v>6.63162419761876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256453024"/>
        <c:axId val="1256455744"/>
      </c:lineChart>
      <c:catAx>
        <c:axId val="12564530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6455744"/>
        <c:crosses val="autoZero"/>
        <c:auto val="1"/>
        <c:lblAlgn val="ctr"/>
        <c:lblOffset val="100"/>
        <c:noMultiLvlLbl val="0"/>
      </c:catAx>
      <c:valAx>
        <c:axId val="12564557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645302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6.2619428994661899</c:v>
                </c:pt>
                <c:pt idx="1">
                  <c:v>6.0805336740906704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256456288"/>
        <c:axId val="1256458464"/>
      </c:lineChart>
      <c:catAx>
        <c:axId val="12564562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6458464"/>
        <c:crosses val="autoZero"/>
        <c:auto val="1"/>
        <c:lblAlgn val="ctr"/>
        <c:lblOffset val="100"/>
        <c:noMultiLvlLbl val="0"/>
      </c:catAx>
      <c:valAx>
        <c:axId val="12564584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6456288"/>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7.3264433596199598</c:v>
                </c:pt>
                <c:pt idx="1">
                  <c:v>6.4419754507337696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258372144"/>
        <c:axId val="1258361808"/>
      </c:lineChart>
      <c:catAx>
        <c:axId val="12583721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61808"/>
        <c:crosses val="autoZero"/>
        <c:auto val="1"/>
        <c:lblAlgn val="ctr"/>
        <c:lblOffset val="100"/>
        <c:noMultiLvlLbl val="0"/>
      </c:catAx>
      <c:valAx>
        <c:axId val="12583618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72144"/>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22</c:v>
                </c:pt>
                <c:pt idx="4" formatCode="0">
                  <c:v>4</c:v>
                </c:pt>
                <c:pt idx="5" formatCode="0">
                  <c:v>2</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1122532608"/>
        <c:axId val="1122529344"/>
      </c:barChart>
      <c:valAx>
        <c:axId val="1122529344"/>
        <c:scaling>
          <c:orientation val="minMax"/>
        </c:scaling>
        <c:delete val="1"/>
        <c:axPos val="t"/>
        <c:numFmt formatCode="General" sourceLinked="1"/>
        <c:majorTickMark val="out"/>
        <c:minorTickMark val="none"/>
        <c:tickLblPos val="nextTo"/>
        <c:crossAx val="1122532608"/>
        <c:crosses val="autoZero"/>
        <c:crossBetween val="between"/>
      </c:valAx>
      <c:catAx>
        <c:axId val="11225326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2252934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7.4142438178640599</c:v>
                </c:pt>
                <c:pt idx="1">
                  <c:v>7.6792051951169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258356368"/>
        <c:axId val="1258354736"/>
      </c:lineChart>
      <c:catAx>
        <c:axId val="12583563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54736"/>
        <c:crosses val="autoZero"/>
        <c:auto val="1"/>
        <c:lblAlgn val="ctr"/>
        <c:lblOffset val="100"/>
        <c:noMultiLvlLbl val="0"/>
      </c:catAx>
      <c:valAx>
        <c:axId val="12583547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56368"/>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7.2701366529163103</c:v>
                </c:pt>
                <c:pt idx="1">
                  <c:v>7.5600314915874502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258348208"/>
        <c:axId val="1258363984"/>
      </c:lineChart>
      <c:catAx>
        <c:axId val="12583482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63984"/>
        <c:crosses val="autoZero"/>
        <c:auto val="1"/>
        <c:lblAlgn val="ctr"/>
        <c:lblOffset val="100"/>
        <c:noMultiLvlLbl val="0"/>
      </c:catAx>
      <c:valAx>
        <c:axId val="12583639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48208"/>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7.0551526505925404</c:v>
                </c:pt>
                <c:pt idx="1">
                  <c:v>7.1616976227593101</c:v>
                </c:pt>
                <c:pt idx="2">
                  <c:v>7.5573608822053604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258347664"/>
        <c:axId val="1258356912"/>
      </c:lineChart>
      <c:catAx>
        <c:axId val="12583476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56912"/>
        <c:crosses val="autoZero"/>
        <c:auto val="1"/>
        <c:lblAlgn val="ctr"/>
        <c:lblOffset val="100"/>
        <c:noMultiLvlLbl val="0"/>
      </c:catAx>
      <c:valAx>
        <c:axId val="12583569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4766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5.6460552005640396</c:v>
                </c:pt>
                <c:pt idx="1">
                  <c:v>5.4505093992517901</c:v>
                </c:pt>
                <c:pt idx="2">
                  <c:v>5.2875024890617004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258368880"/>
        <c:axId val="1258372688"/>
      </c:lineChart>
      <c:catAx>
        <c:axId val="12583688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72688"/>
        <c:crosses val="autoZero"/>
        <c:auto val="1"/>
        <c:lblAlgn val="ctr"/>
        <c:lblOffset val="100"/>
        <c:noMultiLvlLbl val="0"/>
      </c:catAx>
      <c:valAx>
        <c:axId val="12583726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68880"/>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2">
                  <c:v>7.5259717661190102</c:v>
                </c:pt>
                <c:pt idx="5">
                  <c:v>7.6602934068734303</c:v>
                </c:pt>
                <c:pt idx="6">
                  <c:v>7.4724872792307799</c:v>
                </c:pt>
                <c:pt idx="7">
                  <c:v>7.74363164981275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258349296"/>
        <c:axId val="1258341680"/>
      </c:lineChart>
      <c:catAx>
        <c:axId val="12583492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41680"/>
        <c:crosses val="autoZero"/>
        <c:auto val="1"/>
        <c:lblAlgn val="ctr"/>
        <c:lblOffset val="100"/>
        <c:noMultiLvlLbl val="0"/>
      </c:catAx>
      <c:valAx>
        <c:axId val="12583416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49296"/>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1">
                  <c:v>6.89118272613947</c:v>
                </c:pt>
                <c:pt idx="2">
                  <c:v>7.53311524405136</c:v>
                </c:pt>
                <c:pt idx="3">
                  <c:v>6.0748169566963002</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258369968"/>
        <c:axId val="1258341136"/>
      </c:lineChart>
      <c:catAx>
        <c:axId val="12583699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41136"/>
        <c:crosses val="autoZero"/>
        <c:auto val="1"/>
        <c:lblAlgn val="ctr"/>
        <c:lblOffset val="100"/>
        <c:noMultiLvlLbl val="0"/>
      </c:catAx>
      <c:valAx>
        <c:axId val="12583411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69968"/>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1">
                  <c:v>7.9251308779331904</c:v>
                </c:pt>
                <c:pt idx="2">
                  <c:v>8.5979206201036007</c:v>
                </c:pt>
                <c:pt idx="3">
                  <c:v>8.2705037932528196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258366704"/>
        <c:axId val="1258342768"/>
      </c:lineChart>
      <c:catAx>
        <c:axId val="12583667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42768"/>
        <c:crosses val="autoZero"/>
        <c:auto val="1"/>
        <c:lblAlgn val="ctr"/>
        <c:lblOffset val="100"/>
        <c:noMultiLvlLbl val="0"/>
      </c:catAx>
      <c:valAx>
        <c:axId val="12583427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6670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2">
                  <c:v>3.7810124966340801</c:v>
                </c:pt>
                <c:pt idx="5">
                  <c:v>3.6479945490033598</c:v>
                </c:pt>
                <c:pt idx="6">
                  <c:v>3.9441370138055798</c:v>
                </c:pt>
                <c:pt idx="7">
                  <c:v>3.90463206892727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258345488"/>
        <c:axId val="1258353648"/>
      </c:lineChart>
      <c:catAx>
        <c:axId val="12583454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53648"/>
        <c:crosses val="autoZero"/>
        <c:auto val="1"/>
        <c:lblAlgn val="ctr"/>
        <c:lblOffset val="100"/>
        <c:noMultiLvlLbl val="0"/>
      </c:catAx>
      <c:valAx>
        <c:axId val="12583536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45488"/>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4.3252500309096398</c:v>
                </c:pt>
                <c:pt idx="1">
                  <c:v>4.3459514509441499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258364528"/>
        <c:axId val="1258348752"/>
      </c:lineChart>
      <c:catAx>
        <c:axId val="12583645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48752"/>
        <c:crosses val="autoZero"/>
        <c:auto val="1"/>
        <c:lblAlgn val="ctr"/>
        <c:lblOffset val="100"/>
        <c:noMultiLvlLbl val="0"/>
      </c:catAx>
      <c:valAx>
        <c:axId val="12583487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64528"/>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4.3478760268997902</c:v>
                </c:pt>
                <c:pt idx="1">
                  <c:v>4.5134482178705397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258352016"/>
        <c:axId val="1258353104"/>
      </c:lineChart>
      <c:catAx>
        <c:axId val="12583520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53104"/>
        <c:crosses val="autoZero"/>
        <c:auto val="1"/>
        <c:lblAlgn val="ctr"/>
        <c:lblOffset val="100"/>
        <c:noMultiLvlLbl val="0"/>
      </c:catAx>
      <c:valAx>
        <c:axId val="12583531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52016"/>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21</c:v>
                </c:pt>
                <c:pt idx="2">
                  <c:v>4</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1122541312"/>
        <c:axId val="1122543488"/>
      </c:barChart>
      <c:valAx>
        <c:axId val="1122543488"/>
        <c:scaling>
          <c:orientation val="minMax"/>
        </c:scaling>
        <c:delete val="1"/>
        <c:axPos val="t"/>
        <c:numFmt formatCode="0" sourceLinked="1"/>
        <c:majorTickMark val="out"/>
        <c:minorTickMark val="none"/>
        <c:tickLblPos val="nextTo"/>
        <c:crossAx val="1122541312"/>
        <c:crosses val="autoZero"/>
        <c:crossBetween val="between"/>
      </c:valAx>
      <c:catAx>
        <c:axId val="112254131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2254348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2">
                  <c:v>6.5266431673754397</c:v>
                </c:pt>
                <c:pt idx="5">
                  <c:v>6.2428696789179901</c:v>
                </c:pt>
                <c:pt idx="6">
                  <c:v>6.8223769738005302</c:v>
                </c:pt>
                <c:pt idx="7">
                  <c:v>5.8457256835446296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258365072"/>
        <c:axId val="1258358000"/>
      </c:lineChart>
      <c:catAx>
        <c:axId val="12583650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58000"/>
        <c:crosses val="autoZero"/>
        <c:auto val="1"/>
        <c:lblAlgn val="ctr"/>
        <c:lblOffset val="100"/>
        <c:noMultiLvlLbl val="0"/>
      </c:catAx>
      <c:valAx>
        <c:axId val="12583580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65072"/>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2.59210705968948</c:v>
                </c:pt>
                <c:pt idx="1">
                  <c:v>2.6442927454985998</c:v>
                </c:pt>
                <c:pt idx="2">
                  <c:v>2.3522660993072799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258340592"/>
        <c:axId val="1258349840"/>
      </c:lineChart>
      <c:catAx>
        <c:axId val="12583405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49840"/>
        <c:crosses val="autoZero"/>
        <c:auto val="1"/>
        <c:lblAlgn val="ctr"/>
        <c:lblOffset val="100"/>
        <c:noMultiLvlLbl val="0"/>
      </c:catAx>
      <c:valAx>
        <c:axId val="12583498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40592"/>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2">
                  <c:v>5.87813085249201</c:v>
                </c:pt>
                <c:pt idx="5">
                  <c:v>5.3602301658908296</c:v>
                </c:pt>
                <c:pt idx="6">
                  <c:v>5.3864116631073804</c:v>
                </c:pt>
                <c:pt idx="7">
                  <c:v>5.6187976974467704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258366160"/>
        <c:axId val="1258367248"/>
      </c:lineChart>
      <c:catAx>
        <c:axId val="12583661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67248"/>
        <c:crosses val="autoZero"/>
        <c:auto val="1"/>
        <c:lblAlgn val="ctr"/>
        <c:lblOffset val="100"/>
        <c:noMultiLvlLbl val="0"/>
      </c:catAx>
      <c:valAx>
        <c:axId val="12583672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6616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2">
                  <c:v>8.5681438711833096</c:v>
                </c:pt>
                <c:pt idx="5">
                  <c:v>8.3096426673386592</c:v>
                </c:pt>
                <c:pt idx="6">
                  <c:v>8.5828297914923102</c:v>
                </c:pt>
                <c:pt idx="7">
                  <c:v>8.4237908491871103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258367792"/>
        <c:axId val="1258355824"/>
      </c:lineChart>
      <c:catAx>
        <c:axId val="12583677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55824"/>
        <c:crosses val="autoZero"/>
        <c:auto val="1"/>
        <c:lblAlgn val="ctr"/>
        <c:lblOffset val="100"/>
        <c:noMultiLvlLbl val="0"/>
      </c:catAx>
      <c:valAx>
        <c:axId val="125835582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67792"/>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2">
                  <c:v>7.0332387227272397</c:v>
                </c:pt>
                <c:pt idx="5">
                  <c:v>6.6802173382835601</c:v>
                </c:pt>
                <c:pt idx="6">
                  <c:v>6.91083111649177</c:v>
                </c:pt>
                <c:pt idx="7">
                  <c:v>6.7477693710606799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258357456"/>
        <c:axId val="1258343312"/>
      </c:lineChart>
      <c:catAx>
        <c:axId val="12583574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43312"/>
        <c:crosses val="autoZero"/>
        <c:auto val="1"/>
        <c:lblAlgn val="ctr"/>
        <c:lblOffset val="100"/>
        <c:noMultiLvlLbl val="0"/>
      </c:catAx>
      <c:valAx>
        <c:axId val="12583433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258357456"/>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6.0748169566963002</c:v>
                </c:pt>
                <c:pt idx="1">
                  <c:v>5.8457256835446296</c:v>
                </c:pt>
                <c:pt idx="2">
                  <c:v>6.7011824883107396</c:v>
                </c:pt>
                <c:pt idx="3">
                  <c:v>6.6316241976187698</c:v>
                </c:pt>
                <c:pt idx="4">
                  <c:v>6.0805336740906704</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122528256"/>
        <c:axId val="1122536416"/>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6.8917896750554029</c:v>
                </c:pt>
                <c:pt idx="1">
                  <c:v>6.5406835731912469</c:v>
                </c:pt>
                <c:pt idx="2">
                  <c:v>7.341301486506806</c:v>
                </c:pt>
                <c:pt idx="3">
                  <c:v>7.2684342159199211</c:v>
                </c:pt>
                <c:pt idx="4">
                  <c:v>6.6856292351058908</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122538592"/>
        <c:axId val="1122533152"/>
      </c:barChart>
      <c:catAx>
        <c:axId val="1122528256"/>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1122536416"/>
        <c:crosses val="autoZero"/>
        <c:auto val="1"/>
        <c:lblAlgn val="ctr"/>
        <c:lblOffset val="200"/>
        <c:noMultiLvlLbl val="0"/>
      </c:catAx>
      <c:valAx>
        <c:axId val="1122536416"/>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122528256"/>
        <c:crosses val="autoZero"/>
        <c:crossBetween val="between"/>
      </c:valAx>
      <c:valAx>
        <c:axId val="1122533152"/>
        <c:scaling>
          <c:orientation val="minMax"/>
          <c:max val="0.70000000000000007"/>
          <c:min val="0"/>
        </c:scaling>
        <c:delete val="1"/>
        <c:axPos val="b"/>
        <c:numFmt formatCode="General" sourceLinked="1"/>
        <c:majorTickMark val="out"/>
        <c:minorTickMark val="none"/>
        <c:tickLblPos val="nextTo"/>
        <c:crossAx val="1122538592"/>
        <c:crosses val="max"/>
        <c:crossBetween val="between"/>
      </c:valAx>
      <c:catAx>
        <c:axId val="1122538592"/>
        <c:scaling>
          <c:orientation val="maxMin"/>
        </c:scaling>
        <c:delete val="1"/>
        <c:axPos val="r"/>
        <c:numFmt formatCode="General" sourceLinked="1"/>
        <c:majorTickMark val="out"/>
        <c:minorTickMark val="none"/>
        <c:tickLblPos val="nextTo"/>
        <c:crossAx val="1122533152"/>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4.5134482178705397</c:v>
                </c:pt>
                <c:pt idx="1">
                  <c:v>2.3522660993072799</c:v>
                </c:pt>
                <c:pt idx="2">
                  <c:v>8.2705037932528196</c:v>
                </c:pt>
                <c:pt idx="3">
                  <c:v>7.5600314915874502</c:v>
                </c:pt>
                <c:pt idx="4">
                  <c:v>7.74363164981275</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122528800"/>
        <c:axId val="1122541856"/>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3.9168038671864389</c:v>
                </c:pt>
                <c:pt idx="1">
                  <c:v>1.9697908287238159</c:v>
                </c:pt>
                <c:pt idx="2">
                  <c:v>8.0351844154285956</c:v>
                </c:pt>
                <c:pt idx="3">
                  <c:v>7.3349695576317</c:v>
                </c:pt>
                <c:pt idx="4">
                  <c:v>7.5451144613105496</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122531520"/>
        <c:axId val="1122530976"/>
      </c:barChart>
      <c:catAx>
        <c:axId val="1122528800"/>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1122541856"/>
        <c:crosses val="autoZero"/>
        <c:auto val="1"/>
        <c:lblAlgn val="ctr"/>
        <c:lblOffset val="200"/>
        <c:noMultiLvlLbl val="0"/>
      </c:catAx>
      <c:valAx>
        <c:axId val="1122541856"/>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122528800"/>
        <c:crosses val="autoZero"/>
        <c:crossBetween val="between"/>
      </c:valAx>
      <c:valAx>
        <c:axId val="1122530976"/>
        <c:scaling>
          <c:orientation val="minMax"/>
          <c:max val="0.70000000000000007"/>
          <c:min val="0"/>
        </c:scaling>
        <c:delete val="1"/>
        <c:axPos val="b"/>
        <c:numFmt formatCode="General" sourceLinked="1"/>
        <c:majorTickMark val="out"/>
        <c:minorTickMark val="none"/>
        <c:tickLblPos val="nextTo"/>
        <c:crossAx val="1122531520"/>
        <c:crosses val="max"/>
        <c:crossBetween val="between"/>
      </c:valAx>
      <c:catAx>
        <c:axId val="1122531520"/>
        <c:scaling>
          <c:orientation val="maxMin"/>
        </c:scaling>
        <c:delete val="1"/>
        <c:axPos val="r"/>
        <c:numFmt formatCode="General" sourceLinked="1"/>
        <c:majorTickMark val="out"/>
        <c:minorTickMark val="none"/>
        <c:tickLblPos val="nextTo"/>
        <c:crossAx val="112253097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 xmlns:a16="http://schemas.microsoft.com/office/drawing/2014/main" id="{262D7776-E672-4066-A210-38979CA88CC8}"/>
              </a:ext>
            </a:extLst>
          </p:cNvPr>
          <p:cNvSpPr txBox="1">
            <a:spLocks/>
          </p:cNvSpPr>
          <p:nvPr userDrawn="1"/>
        </p:nvSpPr>
        <p:spPr>
          <a:xfrm>
            <a:off x="741600" y="6551318"/>
            <a:ext cx="465031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RP1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Northamptonshire Healthcare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 xmlns:a16="http://schemas.microsoft.com/office/drawing/2014/main"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 xmlns:a16="http://schemas.microsoft.com/office/drawing/2014/main"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 xmlns:a16="http://schemas.microsoft.com/office/drawing/2014/main"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 xmlns:a16="http://schemas.microsoft.com/office/drawing/2014/main"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 xmlns:a16="http://schemas.microsoft.com/office/drawing/2014/main"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 xmlns:a16="http://schemas.microsoft.com/office/drawing/2014/main" id="{6F091BAF-E9B6-458B-8B30-6AE60E0C7A17}"/>
              </a:ext>
            </a:extLst>
          </p:cNvPr>
          <p:cNvSpPr txBox="1">
            <a:spLocks/>
          </p:cNvSpPr>
          <p:nvPr userDrawn="1"/>
        </p:nvSpPr>
        <p:spPr>
          <a:xfrm>
            <a:off x="741600" y="6551318"/>
            <a:ext cx="467756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RP1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Northamptonshire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 xmlns:a16="http://schemas.microsoft.com/office/drawing/2014/main" id="{3780D6B6-FA2C-484D-92E8-7BCBE8A731B8}"/>
              </a:ext>
            </a:extLst>
          </p:cNvPr>
          <p:cNvSpPr txBox="1">
            <a:spLocks/>
          </p:cNvSpPr>
          <p:nvPr userDrawn="1"/>
        </p:nvSpPr>
        <p:spPr>
          <a:xfrm>
            <a:off x="741600" y="6551318"/>
            <a:ext cx="46214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RP1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Northamptonshire Healthcare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 xmlns:a16="http://schemas.microsoft.com/office/drawing/2014/main" id="{9789E9F4-FC00-4497-92D6-22C0B83171E9}"/>
              </a:ext>
              <a:ext uri="{C183D7F6-B498-43B3-948B-1728B52AA6E4}">
                <adec:decorative xmlns="" xmlns:adec="http://schemas.microsoft.com/office/drawing/2017/decorative"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Northamptonshire Healthcare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 xmlns:a16="http://schemas.microsoft.com/office/drawing/2014/main"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 xmlns:a16="http://schemas.microsoft.com/office/drawing/2014/main" id="{695711CA-64CD-45ED-9FAA-19F89C796FF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 xmlns:a16="http://schemas.microsoft.com/office/drawing/2014/main" id="{0D028931-3DE0-43F5-BC72-CD25EDACF7DD}"/>
              </a:ext>
              <a:ext uri="{C183D7F6-B498-43B3-948B-1728B52AA6E4}">
                <adec:decorative xmlns=""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 xmlns:a16="http://schemas.microsoft.com/office/drawing/2014/main" id="{0B9E3F11-71CF-4F78-AB94-7F10D1CDE0AB}"/>
              </a:ext>
            </a:extLst>
          </p:cNvPr>
          <p:cNvGraphicFramePr/>
          <p:nvPr>
            <p:extLst>
              <p:ext uri="{D42A27DB-BD31-4B8C-83A1-F6EECF244321}">
                <p14:modId xmlns:p14="http://schemas.microsoft.com/office/powerpoint/2010/main" val="201765757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 xmlns:a16="http://schemas.microsoft.com/office/drawing/2014/main" id="{FD23427E-97E9-4210-8D9D-275D4FA4B5E2}"/>
              </a:ext>
              <a:ext uri="{C183D7F6-B498-43B3-948B-1728B52AA6E4}">
                <adec:decorative xmlns=""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 xmlns:a16="http://schemas.microsoft.com/office/drawing/2014/main" id="{634ED236-BBBB-41FA-B642-8B92C353A727}"/>
              </a:ext>
            </a:extLst>
          </p:cNvPr>
          <p:cNvGraphicFramePr/>
          <p:nvPr>
            <p:extLst>
              <p:ext uri="{D42A27DB-BD31-4B8C-83A1-F6EECF244321}">
                <p14:modId xmlns:p14="http://schemas.microsoft.com/office/powerpoint/2010/main" val="270889019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 xmlns:a16="http://schemas.microsoft.com/office/drawing/2014/main" id="{C2DEB192-E75B-4C23-BBDA-26D9B118A492}"/>
              </a:ext>
              <a:ext uri="{C183D7F6-B498-43B3-948B-1728B52AA6E4}">
                <adec:decorative xmlns=""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 xmlns:a16="http://schemas.microsoft.com/office/drawing/2014/main" id="{513ACFA5-060C-4AB1-B9CC-485165AB8F00}"/>
              </a:ext>
              <a:ext uri="{C183D7F6-B498-43B3-948B-1728B52AA6E4}">
                <adec:decorative xmlns=""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 xmlns:a16="http://schemas.microsoft.com/office/drawing/2014/main" id="{6CBC387C-3133-4372-99EE-D99E88DBAD5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036951352"/>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Q28. Were these NHS talking therapies explained to you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Q26. In the last 12 months, has an NHS mental health worker checked with you about how you are getting on with your medicines? (That is, have your medicines been reviewed?).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9549440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Q29. Were you involved as much as you wanted to be in deciding what NHS talking therapies to use?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Q35.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Q15. Were you involved as much as you wanted to be in agreeing what care you will receive?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Q16. Does this agreement on what care you will receive take into account your needs in other areas of your life?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sp>
        <p:nvSpPr>
          <p:cNvPr id="12" name="TextBox 11">
            <a:extLst>
              <a:ext uri="{FF2B5EF4-FFF2-40B4-BE49-F238E27FC236}">
                <a16:creationId xmlns="" xmlns:a16="http://schemas.microsoft.com/office/drawing/2014/main" id="{A63E1292-0855-4CCD-BCBF-AF71B88B603E}"/>
              </a:ext>
              <a:ext uri="{C183D7F6-B498-43B3-948B-1728B52AA6E4}">
                <adec:decorative xmlns=""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 xmlns:a16="http://schemas.microsoft.com/office/drawing/2014/main" id="{383F4F1F-3FE1-4313-8108-A13027E7D296}"/>
              </a:ext>
              <a:ext uri="{C183D7F6-B498-43B3-948B-1728B52AA6E4}">
                <adec:decorative xmlns=""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 xmlns:a16="http://schemas.microsoft.com/office/drawing/2014/main" id="{5B4B26AE-7057-4E03-B875-753343EF643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 xmlns:a16="http://schemas.microsoft.com/office/drawing/2014/main" id="{71676C97-9C01-496F-BA4A-E177732A5F09}"/>
              </a:ext>
            </a:extLst>
          </p:cNvPr>
          <p:cNvGraphicFramePr/>
          <p:nvPr>
            <p:extLst>
              <p:ext uri="{D42A27DB-BD31-4B8C-83A1-F6EECF244321}">
                <p14:modId xmlns:p14="http://schemas.microsoft.com/office/powerpoint/2010/main" val="1737430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40739677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 xmlns:a16="http://schemas.microsoft.com/office/drawing/2014/main" id="{98788DA1-4363-4CA7-A414-68A6ED90B11A}"/>
              </a:ext>
            </a:extLst>
          </p:cNvPr>
          <p:cNvGraphicFramePr/>
          <p:nvPr>
            <p:extLst>
              <p:ext uri="{D42A27DB-BD31-4B8C-83A1-F6EECF244321}">
                <p14:modId xmlns:p14="http://schemas.microsoft.com/office/powerpoint/2010/main" val="282728850"/>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 xmlns:a16="http://schemas.microsoft.com/office/drawing/2014/main"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 xmlns:a16="http://schemas.microsoft.com/office/drawing/2014/main" id="{4647D9F7-FB19-42E0-AFE3-E737CF1F73AF}"/>
                </a:ext>
              </a:extLst>
            </p:cNvPr>
            <p:cNvGraphicFramePr/>
            <p:nvPr>
              <p:extLst>
                <p:ext uri="{D42A27DB-BD31-4B8C-83A1-F6EECF244321}">
                  <p14:modId xmlns:p14="http://schemas.microsoft.com/office/powerpoint/2010/main" val="17858045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 xmlns:a16="http://schemas.microsoft.com/office/drawing/2014/main"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 xmlns:a16="http://schemas.microsoft.com/office/drawing/2014/main"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2662348"/>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 xmlns:a16="http://schemas.microsoft.com/office/drawing/2014/main" val="3601460425"/>
                    </a:ext>
                  </a:extLst>
                </a:gridCol>
                <a:gridCol w="73557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 xmlns:a16="http://schemas.microsoft.com/office/drawing/2014/main" id="{E67C09BC-8028-42C2-BC10-65616F66B248}"/>
              </a:ext>
            </a:extLst>
          </p:cNvPr>
          <p:cNvGraphicFramePr/>
          <p:nvPr>
            <p:extLst>
              <p:ext uri="{D42A27DB-BD31-4B8C-83A1-F6EECF244321}">
                <p14:modId xmlns:p14="http://schemas.microsoft.com/office/powerpoint/2010/main" val="138761592"/>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 xmlns:a16="http://schemas.microsoft.com/office/drawing/2014/main" id="{0DF04CDE-6BAC-4839-A3A6-44D677617CA8}"/>
              </a:ext>
            </a:extLst>
          </p:cNvPr>
          <p:cNvGraphicFramePr/>
          <p:nvPr>
            <p:extLst>
              <p:ext uri="{D42A27DB-BD31-4B8C-83A1-F6EECF244321}">
                <p14:modId xmlns:p14="http://schemas.microsoft.com/office/powerpoint/2010/main" val="96983650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7442843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6005958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921518613"/>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369291978"/>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 xmlns:a16="http://schemas.microsoft.com/office/drawing/2014/main"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06933221"/>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 xmlns:a16="http://schemas.microsoft.com/office/drawing/2014/main"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 xmlns:a16="http://schemas.microsoft.com/office/drawing/2014/main"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 xmlns:a16="http://schemas.microsoft.com/office/drawing/2014/main" id="{DAB766D9-DFD9-4E2B-8FB3-E376B32BE595}"/>
              </a:ext>
            </a:extLst>
          </p:cNvPr>
          <p:cNvGraphicFramePr/>
          <p:nvPr>
            <p:extLst>
              <p:ext uri="{D42A27DB-BD31-4B8C-83A1-F6EECF244321}">
                <p14:modId xmlns:p14="http://schemas.microsoft.com/office/powerpoint/2010/main" val="290067575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096258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7064616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340866983"/>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280724741"/>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94598661"/>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 xmlns:a16="http://schemas.microsoft.com/office/drawing/2014/main" id="{0B2D180B-26BF-4A7B-B630-6F76EC70C4FE}"/>
              </a:ext>
            </a:extLst>
          </p:cNvPr>
          <p:cNvGraphicFramePr/>
          <p:nvPr>
            <p:extLst>
              <p:ext uri="{D42A27DB-BD31-4B8C-83A1-F6EECF244321}">
                <p14:modId xmlns:p14="http://schemas.microsoft.com/office/powerpoint/2010/main" val="128873530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858466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1340908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2097522343"/>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04925948"/>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 xmlns:a16="http://schemas.microsoft.com/office/drawing/2014/main"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 xmlns:a16="http://schemas.microsoft.com/office/drawing/2014/main" id="{A5EAD1F7-09F7-49AD-8247-F8F75D6B65CC}"/>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 xmlns:a16="http://schemas.microsoft.com/office/drawing/2014/main"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 xmlns:a16="http://schemas.microsoft.com/office/drawing/2014/main"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 xmlns:a16="http://schemas.microsoft.com/office/drawing/2014/main"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 xmlns:a16="http://schemas.microsoft.com/office/drawing/2014/main"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 xmlns:a16="http://schemas.microsoft.com/office/drawing/2014/main"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 xmlns:a16="http://schemas.microsoft.com/office/drawing/2014/main"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 xmlns:a16="http://schemas.microsoft.com/office/drawing/2014/main"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 xmlns:a16="http://schemas.microsoft.com/office/drawing/2014/main"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 xmlns:a16="http://schemas.microsoft.com/office/drawing/2014/main"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 xmlns:a16="http://schemas.microsoft.com/office/drawing/2014/main"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 xmlns:a16="http://schemas.microsoft.com/office/drawing/2014/main"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 xmlns:a16="http://schemas.microsoft.com/office/drawing/2014/main"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 xmlns:a16="http://schemas.microsoft.com/office/drawing/2014/main"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 xmlns:a16="http://schemas.microsoft.com/office/drawing/2014/main"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 xmlns:a16="http://schemas.microsoft.com/office/drawing/2014/main"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 xmlns:a16="http://schemas.microsoft.com/office/drawing/2014/main"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 xmlns:a16="http://schemas.microsoft.com/office/drawing/2014/main"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 xmlns:a16="http://schemas.microsoft.com/office/drawing/2014/main"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 xmlns:a16="http://schemas.microsoft.com/office/drawing/2014/main"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 xmlns:a16="http://schemas.microsoft.com/office/drawing/2014/main"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 xmlns:a16="http://schemas.microsoft.com/office/drawing/2014/main"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 xmlns:a16="http://schemas.microsoft.com/office/drawing/2014/main"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 xmlns:a16="http://schemas.microsoft.com/office/drawing/2014/main"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 xmlns:a16="http://schemas.microsoft.com/office/drawing/2014/main"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 xmlns:a16="http://schemas.microsoft.com/office/drawing/2014/main"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 xmlns:a16="http://schemas.microsoft.com/office/drawing/2014/main"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 xmlns:a16="http://schemas.microsoft.com/office/drawing/2014/main"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 xmlns:a16="http://schemas.microsoft.com/office/drawing/2014/main"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 xmlns:a16="http://schemas.microsoft.com/office/drawing/2014/main"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 xmlns:a16="http://schemas.microsoft.com/office/drawing/2014/main"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 xmlns:a16="http://schemas.microsoft.com/office/drawing/2014/main"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 xmlns:a16="http://schemas.microsoft.com/office/drawing/2014/main" id="{5C391370-DF7F-4045-BEC9-24ECA81742E0}"/>
              </a:ext>
            </a:extLst>
          </p:cNvPr>
          <p:cNvGraphicFramePr/>
          <p:nvPr>
            <p:extLst>
              <p:ext uri="{D42A27DB-BD31-4B8C-83A1-F6EECF244321}">
                <p14:modId xmlns:p14="http://schemas.microsoft.com/office/powerpoint/2010/main" val="70469011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409853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2579161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 xmlns:a16="http://schemas.microsoft.com/office/drawing/2014/main" id="{447AEFF0-8DC7-4C89-BDE0-02FFB3A07372}"/>
              </a:ext>
            </a:extLst>
          </p:cNvPr>
          <p:cNvGraphicFramePr/>
          <p:nvPr>
            <p:extLst>
              <p:ext uri="{D42A27DB-BD31-4B8C-83A1-F6EECF244321}">
                <p14:modId xmlns:p14="http://schemas.microsoft.com/office/powerpoint/2010/main" val="1568059725"/>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81794888"/>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 xmlns:a16="http://schemas.microsoft.com/office/drawing/2014/main" id="{286A0D95-C8E9-4268-AF8F-7B24DA0F7627}"/>
              </a:ext>
            </a:extLst>
          </p:cNvPr>
          <p:cNvGraphicFramePr/>
          <p:nvPr>
            <p:extLst>
              <p:ext uri="{D42A27DB-BD31-4B8C-83A1-F6EECF244321}">
                <p14:modId xmlns:p14="http://schemas.microsoft.com/office/powerpoint/2010/main" val="79660839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968762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4674227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994212767"/>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3132876474"/>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42974731"/>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7441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 xmlns:a16="http://schemas.microsoft.com/office/drawing/2014/main" id="{D42660C7-5ED3-4A84-8745-3B5E82549385}"/>
              </a:ext>
            </a:extLst>
          </p:cNvPr>
          <p:cNvGraphicFramePr/>
          <p:nvPr>
            <p:extLst>
              <p:ext uri="{D42A27DB-BD31-4B8C-83A1-F6EECF244321}">
                <p14:modId xmlns:p14="http://schemas.microsoft.com/office/powerpoint/2010/main" val="179582328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689118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1241203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4212283982"/>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64663248"/>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6828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 xmlns:a16="http://schemas.microsoft.com/office/drawing/2014/main" id="{EC17F370-CE30-4376-A71E-273CC8C85034}"/>
              </a:ext>
            </a:extLst>
          </p:cNvPr>
          <p:cNvGraphicFramePr/>
          <p:nvPr>
            <p:extLst>
              <p:ext uri="{D42A27DB-BD31-4B8C-83A1-F6EECF244321}">
                <p14:modId xmlns:p14="http://schemas.microsoft.com/office/powerpoint/2010/main" val="70744655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634579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4.7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4905712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373357781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528943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 xmlns:a16="http://schemas.microsoft.com/office/drawing/2014/main" id="{7E0367F9-F224-49FE-B5E5-DF2669C5A79F}"/>
              </a:ext>
            </a:extLst>
          </p:cNvPr>
          <p:cNvGraphicFramePr/>
          <p:nvPr>
            <p:extLst>
              <p:ext uri="{D42A27DB-BD31-4B8C-83A1-F6EECF244321}">
                <p14:modId xmlns:p14="http://schemas.microsoft.com/office/powerpoint/2010/main" val="3903334922"/>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85622659"/>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 xmlns:a16="http://schemas.microsoft.com/office/drawing/2014/main" id="{DF93263D-A892-4AAC-A490-48554227A160}"/>
              </a:ext>
            </a:extLst>
          </p:cNvPr>
          <p:cNvGraphicFramePr/>
          <p:nvPr>
            <p:extLst>
              <p:ext uri="{D42A27DB-BD31-4B8C-83A1-F6EECF244321}">
                <p14:modId xmlns:p14="http://schemas.microsoft.com/office/powerpoint/2010/main" val="347632143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541469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2.4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87643833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93026788"/>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 xmlns:a16="http://schemas.microsoft.com/office/drawing/2014/main"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 xmlns:a16="http://schemas.microsoft.com/office/drawing/2014/main" id="{BFCDB6C6-B7F5-4EDA-A46E-9E3EDD8F4E1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 xmlns:a16="http://schemas.microsoft.com/office/drawing/2014/main" id="{E3A41BE6-0CA2-452B-8D8E-1D36E9B8FBBB}"/>
              </a:ext>
            </a:extLst>
          </p:cNvPr>
          <p:cNvGraphicFramePr/>
          <p:nvPr>
            <p:extLst>
              <p:ext uri="{D42A27DB-BD31-4B8C-83A1-F6EECF244321}">
                <p14:modId xmlns:p14="http://schemas.microsoft.com/office/powerpoint/2010/main" val="380260644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51880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1294416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2711495011"/>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246375719"/>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66255400"/>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 xmlns:a16="http://schemas.microsoft.com/office/drawing/2014/main" id="{5ED4F331-A583-4F65-902A-178620AC5A94}"/>
              </a:ext>
            </a:extLst>
          </p:cNvPr>
          <p:cNvGraphicFramePr/>
          <p:nvPr>
            <p:extLst>
              <p:ext uri="{D42A27DB-BD31-4B8C-83A1-F6EECF244321}">
                <p14:modId xmlns:p14="http://schemas.microsoft.com/office/powerpoint/2010/main" val="410483246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801353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7453345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85292240"/>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 xmlns:a16="http://schemas.microsoft.com/office/drawing/2014/main" val="3601460425"/>
                    </a:ext>
                  </a:extLst>
                </a:gridCol>
                <a:gridCol w="743733">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 xmlns:a16="http://schemas.microsoft.com/office/drawing/2014/main" id="{3ECD1324-4A8A-48B7-BBA5-CE02E1EFEFE0}"/>
              </a:ext>
            </a:extLst>
          </p:cNvPr>
          <p:cNvGraphicFramePr/>
          <p:nvPr>
            <p:extLst>
              <p:ext uri="{D42A27DB-BD31-4B8C-83A1-F6EECF244321}">
                <p14:modId xmlns:p14="http://schemas.microsoft.com/office/powerpoint/2010/main" val="217182778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040776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7247660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05364245"/>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3732">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 xmlns:a16="http://schemas.microsoft.com/office/drawing/2014/main" id="{4D99626F-A16D-4B0B-93F5-3799E397733D}"/>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 xmlns:a16="http://schemas.microsoft.com/office/drawing/2014/main"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171198289"/>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907114058"/>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 xmlns:a16="http://schemas.microsoft.com/office/drawing/2014/main"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05354070"/>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93609811"/>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 xmlns:a16="http://schemas.microsoft.com/office/drawing/2014/main"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31996771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79947786"/>
              </p:ext>
            </p:extLst>
          </p:nvPr>
        </p:nvGraphicFramePr>
        <p:xfrm>
          <a:off x="1167807" y="5426452"/>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 xmlns:a16="http://schemas.microsoft.com/office/drawing/2014/main"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42001923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661589027"/>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 xmlns:a16="http://schemas.microsoft.com/office/drawing/2014/main"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69689386"/>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67807902"/>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 xmlns:a16="http://schemas.microsoft.com/office/drawing/2014/main" id="{27E24B31-DC4B-46AA-B7FA-C91164607A2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 xmlns:a16="http://schemas.microsoft.com/office/drawing/2014/main"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19653462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04634365"/>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 xmlns:a16="http://schemas.microsoft.com/office/drawing/2014/main"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8202570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157204934"/>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 xmlns:a16="http://schemas.microsoft.com/office/drawing/2014/main"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86699092"/>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93941093"/>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 xmlns:a16="http://schemas.microsoft.com/office/drawing/2014/main"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24277779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8261126"/>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 xmlns:a16="http://schemas.microsoft.com/office/drawing/2014/main"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62021288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 xmlns:a16="http://schemas.microsoft.com/office/drawing/2014/main"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385109946"/>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60836165"/>
              </p:ext>
            </p:extLst>
          </p:nvPr>
        </p:nvGraphicFramePr>
        <p:xfrm>
          <a:off x="6783082" y="530357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graphicFrame>
        <p:nvGraphicFramePr>
          <p:cNvPr id="15" name="Q1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3322078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 xmlns:a16="http://schemas.microsoft.com/office/drawing/2014/main"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305</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32865785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78194722"/>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 xmlns:a16="http://schemas.microsoft.com/office/drawing/2014/main"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24924086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519826482"/>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 xmlns:a16="http://schemas.microsoft.com/office/drawing/2014/main"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874846"/>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29766674"/>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 xmlns:a16="http://schemas.microsoft.com/office/drawing/2014/main"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8098495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46579089"/>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 xmlns:a16="http://schemas.microsoft.com/office/drawing/2014/main"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53;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252501672"/>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 xmlns:a16="http://schemas.microsoft.com/office/drawing/2014/main"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49;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546419076"/>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17847299"/>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0784018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 xmlns:a16="http://schemas.microsoft.com/office/drawing/2014/main"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222391827"/>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 xmlns:a16="http://schemas.microsoft.com/office/drawing/2014/main"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640329946"/>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99321592"/>
              </p:ext>
            </p:extLst>
          </p:nvPr>
        </p:nvGraphicFramePr>
        <p:xfrm>
          <a:off x="6752398"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46291751"/>
              </p:ext>
            </p:extLst>
          </p:nvPr>
        </p:nvGraphicFramePr>
        <p:xfrm>
          <a:off x="1166784"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 xmlns:a16="http://schemas.microsoft.com/office/drawing/2014/main"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63101878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 xmlns:a16="http://schemas.microsoft.com/office/drawing/2014/main"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027629348"/>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80117610"/>
              </p:ext>
            </p:extLst>
          </p:nvPr>
        </p:nvGraphicFramePr>
        <p:xfrm>
          <a:off x="6789220"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4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97058933"/>
              </p:ext>
            </p:extLst>
          </p:nvPr>
        </p:nvGraphicFramePr>
        <p:xfrm>
          <a:off x="1154511"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 xmlns:a16="http://schemas.microsoft.com/office/drawing/2014/main" id="{EC4E9D86-BF7E-47B6-9C57-077D58CEF8B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 xmlns:a16="http://schemas.microsoft.com/office/drawing/2014/main"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28041016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44675482"/>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 xmlns:a16="http://schemas.microsoft.com/office/drawing/2014/main"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30397743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 xmlns:a16="http://schemas.microsoft.com/office/drawing/2014/main"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171980865"/>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61271090"/>
              </p:ext>
            </p:extLst>
          </p:nvPr>
        </p:nvGraphicFramePr>
        <p:xfrm>
          <a:off x="6893546"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7057984"/>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70941218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 xmlns:a16="http://schemas.microsoft.com/office/drawing/2014/main"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331</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69431701"/>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 xmlns:a16="http://schemas.microsoft.com/office/drawing/2014/main"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 xmlns:a16="http://schemas.microsoft.com/office/drawing/2014/main" id="{9A4DC864-3B0E-4140-8120-6EE1B5F9346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 xmlns:a16="http://schemas.microsoft.com/office/drawing/2014/main"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85003347"/>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36591043"/>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 xmlns:a16="http://schemas.microsoft.com/office/drawing/2014/main"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4901799"/>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 xmlns:a16="http://schemas.microsoft.com/office/drawing/2014/main"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Q5. Were you informed how the care and treatment you were receiving would change due to the coronavirus pandemic?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Q23. Have the possible side effects of your medicines ever been discussed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Q29. Were you involved as much as you wanted to be in deciding what NHS talking therapies to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Q35. Have NHS mental health services involved a member of your family or someone else close to you as much as you would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93870895"/>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Q15. Were you involved as much as you wanted to be in agreeing what care you will receive?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Q16. Does this agreement on what care you will receive take into account your needs in other areas of your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 xmlns:a16="http://schemas.microsoft.com/office/drawing/2014/main" id="{C59877B4-4ED8-44CF-A9EE-D5EB49B2574E}"/>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Northamptonshire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Support with work</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US" sz="1400" smtClean="0">
                <a:solidFill>
                  <a:prstClr val="black"/>
                </a:solidFill>
                <a:latin typeface="Arial"/>
              </a:rPr>
              <a:t>Views on quality of care</a:t>
            </a:r>
            <a:r>
              <a:rPr lang="en-GB" sz="1400" smtClean="0">
                <a:solidFill>
                  <a:prstClr val="black"/>
                </a:solidFill>
                <a:latin typeface="Arial"/>
              </a:rPr>
              <a:t>: </a:t>
            </a:r>
            <a:r>
              <a:rPr kumimoji="0" lang="en-US" sz="1400" b="0" i="0" u="none" strike="noStrike" kern="1200" cap="none" spc="0" normalizeH="0" baseline="0" noProof="0" smtClean="0">
                <a:ln>
                  <a:noFill/>
                </a:ln>
                <a:solidFill>
                  <a:prstClr val="black"/>
                </a:solidFill>
                <a:effectLst/>
                <a:uLnTx/>
                <a:uFillTx/>
                <a:latin typeface="Arial"/>
                <a:ea typeface="+mj-ea"/>
                <a:cs typeface="+mj-cs"/>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NHS Talking Therapies: </a:t>
            </a:r>
            <a:r>
              <a:rPr lang="en-US" sz="1400" b="0" smtClean="0">
                <a:solidFill>
                  <a:prstClr val="black"/>
                </a:solidFill>
                <a:latin typeface="Arial"/>
              </a:rPr>
              <a:t>staff explaining NHS talking therapies in a way service users can understand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Crisis care contact: </a:t>
            </a:r>
            <a:r>
              <a:rPr lang="en-US" sz="1400" b="0" smtClean="0">
                <a:solidFill>
                  <a:prstClr val="black"/>
                </a:solidFill>
                <a:latin typeface="Arial"/>
              </a:rPr>
              <a:t>service users knowing who to contact out of hours in the NHS if they have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Medicines review:</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NHS mental health services checking how service users are getting on with their medicines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NHS Talking Therapies</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involved in deciding what NHS talking therapies to use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Friends/Family involvement: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family/someone close to them is involved in their care as much as they like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Who organises care: </a:t>
            </a:r>
            <a:r>
              <a:rPr lang="en-US" sz="1400" b="0" noProof="0" smtClean="0">
                <a:solidFill>
                  <a:prstClr val="black"/>
                </a:solidFill>
                <a:latin typeface="Arial"/>
              </a:rPr>
              <a:t>service users being told who is in charge of organising their care and services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Involvement in care: </a:t>
            </a:r>
            <a:r>
              <a:rPr lang="en-US" sz="1400" b="0" smtClean="0">
                <a:solidFill>
                  <a:prstClr val="black"/>
                </a:solidFill>
                <a:latin typeface="Arial"/>
              </a:rPr>
              <a:t>service users being involved as much as they wanted to be in agreeing what care they will receive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Other areas of life: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service users care agreements taking into account other areas of their life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 xmlns:a16="http://schemas.microsoft.com/office/drawing/2014/main" id="{DA13509B-F2E3-4D89-BF46-CAE9F9DCBA27}"/>
              </a:ext>
              <a:ext uri="{C183D7F6-B498-43B3-948B-1728B52AA6E4}">
                <adec:decorative xmlns=""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 xmlns:a16="http://schemas.microsoft.com/office/drawing/2014/main" id="{7F8BC40C-3798-465B-867E-EEE860FF7D4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355</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 xmlns:a16="http://schemas.microsoft.com/office/drawing/2014/main" id="{4261051E-BFBC-4AAA-A693-53326749C158}"/>
              </a:ext>
              <a:ext uri="{C183D7F6-B498-43B3-948B-1728B52AA6E4}">
                <adec:decorative xmlns=""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 xmlns:a16="http://schemas.microsoft.com/office/drawing/2014/main"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 xmlns:a16="http://schemas.microsoft.com/office/drawing/2014/main"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 xmlns:a16="http://schemas.microsoft.com/office/drawing/2014/main"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 xmlns:a16="http://schemas.microsoft.com/office/drawing/2014/main" id="{EDE6F636-C3D1-41A5-84F2-01770C6E8A9F}"/>
              </a:ext>
              <a:ext uri="{C183D7F6-B498-43B3-948B-1728B52AA6E4}">
                <adec:decorative xmlns=""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 xmlns:a16="http://schemas.microsoft.com/office/drawing/2014/main" id="{6B97C924-6D3E-4B64-8773-EFC467276A1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 xmlns:a16="http://schemas.microsoft.com/office/drawing/2014/main" id="{9149F6B5-29BB-4C24-87D1-9D5E3FAB1E6D}"/>
              </a:ext>
              <a:ext uri="{C183D7F6-B498-43B3-948B-1728B52AA6E4}">
                <adec:decorative xmlns=""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 xmlns:a16="http://schemas.microsoft.com/office/drawing/2014/main"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 xmlns:a16="http://schemas.microsoft.com/office/drawing/2014/main"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355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 xmlns:a16="http://schemas.microsoft.com/office/drawing/2014/main"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 xmlns:a16="http://schemas.microsoft.com/office/drawing/2014/main"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 xmlns:a16="http://schemas.microsoft.com/office/drawing/2014/main"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27</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 xmlns:a16="http://schemas.microsoft.com/office/drawing/2014/main"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 xmlns:a16="http://schemas.microsoft.com/office/drawing/2014/main" id="{AFD89DF3-44EC-485E-B862-C98CCE6131C2}"/>
              </a:ext>
              <a:ext uri="{C183D7F6-B498-43B3-948B-1728B52AA6E4}">
                <adec:decorative xmlns=""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 xmlns:a16="http://schemas.microsoft.com/office/drawing/2014/main" id="{FBF9C0B2-6AAA-412B-B409-651DAEE48664}"/>
              </a:ext>
              <a:ext uri="{C183D7F6-B498-43B3-948B-1728B52AA6E4}">
                <adec:decorative xmlns=""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 xmlns:a16="http://schemas.microsoft.com/office/drawing/2014/main" id="{0009A3FD-0257-46FD-9270-89ACFACE914B}"/>
              </a:ext>
              <a:ext uri="{C183D7F6-B498-43B3-948B-1728B52AA6E4}">
                <adec:decorative xmlns=""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 xmlns:a16="http://schemas.microsoft.com/office/drawing/2014/main" id="{ED92C8EF-F559-41B7-8450-B0128917DD7F}"/>
              </a:ext>
              <a:ext uri="{C183D7F6-B498-43B3-948B-1728B52AA6E4}">
                <adec:decorative xmlns=""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 xmlns:a16="http://schemas.microsoft.com/office/drawing/2014/main" id="{5A16DA4D-FF2A-42AF-8BFA-7E4F0658ABFE}"/>
              </a:ext>
              <a:ext uri="{C183D7F6-B498-43B3-948B-1728B52AA6E4}">
                <adec:decorative xmlns=""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 xmlns:a16="http://schemas.microsoft.com/office/drawing/2014/main" id="{21238BFB-9219-4BA2-A839-955625A10BE0}"/>
              </a:ext>
            </a:extLst>
          </p:cNvPr>
          <p:cNvGraphicFramePr/>
          <p:nvPr>
            <p:extLst>
              <p:ext uri="{D42A27DB-BD31-4B8C-83A1-F6EECF244321}">
                <p14:modId xmlns:p14="http://schemas.microsoft.com/office/powerpoint/2010/main" val="1181681142"/>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 xmlns:a16="http://schemas.microsoft.com/office/drawing/2014/main" id="{4EBE655E-317C-4961-83EE-5BF3D8CB396A}"/>
              </a:ext>
              <a:ext uri="{C183D7F6-B498-43B3-948B-1728B52AA6E4}">
                <adec:decorative xmlns=""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 xmlns:a16="http://schemas.microsoft.com/office/drawing/2014/main" id="{44C08FF4-5F52-4627-8A4C-FE74B81DFB7C}"/>
              </a:ext>
              <a:ext uri="{C183D7F6-B498-43B3-948B-1728B52AA6E4}">
                <adec:decorative xmlns=""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 xmlns:a16="http://schemas.microsoft.com/office/drawing/2014/main" id="{85901ACF-D7E2-48F3-9AAE-910A0D9195C3}"/>
              </a:ext>
              <a:ext uri="{C183D7F6-B498-43B3-948B-1728B52AA6E4}">
                <adec:decorative xmlns=""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 xmlns:a16="http://schemas.microsoft.com/office/drawing/2014/main" id="{B234F077-DF0E-4ED0-9FB1-269937A21D2E}"/>
              </a:ext>
              <a:ext uri="{C183D7F6-B498-43B3-948B-1728B52AA6E4}">
                <adec:decorative xmlns=""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4023978752"/>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 xmlns:a16="http://schemas.microsoft.com/office/drawing/2014/main" id="{30061A35-8A67-4321-8594-65B6FE3F0DB7}"/>
              </a:ext>
            </a:extLst>
          </p:cNvPr>
          <p:cNvGraphicFramePr/>
          <p:nvPr>
            <p:extLst>
              <p:ext uri="{D42A27DB-BD31-4B8C-83A1-F6EECF244321}">
                <p14:modId xmlns:p14="http://schemas.microsoft.com/office/powerpoint/2010/main" val="2252411060"/>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 xmlns:a16="http://schemas.microsoft.com/office/drawing/2014/main"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15101120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477520106"/>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 xmlns:a16="http://schemas.microsoft.com/office/drawing/2014/main" id="{9CFB08E1-CCC5-44D3-A831-61686768FCB7}"/>
              </a:ext>
              <a:ext uri="{C183D7F6-B498-43B3-948B-1728B52AA6E4}">
                <adec:decorative xmlns=""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 xmlns:a16="http://schemas.microsoft.com/office/drawing/2014/main" id="{3BF6C03B-7EA7-4DA7-ADE2-9A0A276FD28E}"/>
              </a:ext>
              <a:ext uri="{C183D7F6-B498-43B3-948B-1728B52AA6E4}">
                <adec:decorative xmlns=""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 xmlns:a16="http://schemas.microsoft.com/office/drawing/2014/main" id="{B874759E-D38D-487E-A082-250F72CC3A9F}"/>
              </a:ext>
              <a:ext uri="{C183D7F6-B498-43B3-948B-1728B52AA6E4}">
                <adec:decorative xmlns=""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 xmlns:a16="http://schemas.microsoft.com/office/drawing/2014/main" id="{E983585D-47B4-4F12-88BA-8DB2FF81C69D}"/>
              </a:ext>
              <a:ext uri="{C183D7F6-B498-43B3-948B-1728B52AA6E4}">
                <adec:decorative xmlns=""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 xmlns:a16="http://schemas.microsoft.com/office/drawing/2014/main" id="{681ACEB0-D42D-4458-AD77-AB74FC1240F0}"/>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 xmlns:a16="http://schemas.microsoft.com/office/drawing/2014/main" id="{FEDE11D9-AE33-4B9C-BE17-8232FD0861D5}"/>
              </a:ext>
              <a:ext uri="{C183D7F6-B498-43B3-948B-1728B52AA6E4}">
                <adec:decorative xmlns=""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 xmlns:a16="http://schemas.microsoft.com/office/drawing/2014/main"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 xmlns:a16="http://schemas.microsoft.com/office/drawing/2014/main"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13458312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 xmlns:a16="http://schemas.microsoft.com/office/drawing/2014/main" id="{4678C9F0-6772-4569-9BD6-8499C9721444}"/>
              </a:ext>
              <a:ext uri="{C183D7F6-B498-43B3-948B-1728B52AA6E4}">
                <adec:decorative xmlns=""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 xmlns:a16="http://schemas.microsoft.com/office/drawing/2014/main"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 xmlns:a16="http://schemas.microsoft.com/office/drawing/2014/main"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 xmlns:a16="http://schemas.microsoft.com/office/drawing/2014/main" id="{FC11C7C1-7BAE-4386-A714-702738861FC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 xmlns:a16="http://schemas.microsoft.com/office/drawing/2014/main" id="{61D074F6-9756-49A3-B3C0-86E17CB2A896}"/>
              </a:ext>
            </a:extLst>
          </p:cNvPr>
          <p:cNvGraphicFramePr>
            <a:graphicFrameLocks/>
          </p:cNvGraphicFramePr>
          <p:nvPr>
            <p:extLst>
              <p:ext uri="{D42A27DB-BD31-4B8C-83A1-F6EECF244321}">
                <p14:modId xmlns:p14="http://schemas.microsoft.com/office/powerpoint/2010/main" val="794273942"/>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14045</TotalTime>
  <Words>8784</Words>
  <Application>Microsoft Office PowerPoint</Application>
  <PresentationFormat>Widescreen</PresentationFormat>
  <Paragraphs>985</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Northamptonshire Healthcare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554</cp:revision>
  <dcterms:created xsi:type="dcterms:W3CDTF">2021-03-04T09:52:26Z</dcterms:created>
  <dcterms:modified xsi:type="dcterms:W3CDTF">2021-11-08T17:21:45Z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